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y="10287000" cx="18288000"/>
  <p:notesSz cx="6858000" cy="9144000"/>
  <p:embeddedFontLst>
    <p:embeddedFont>
      <p:font typeface="Montserrat SemiBold"/>
      <p:regular r:id="rId49"/>
      <p:bold r:id="rId50"/>
      <p:italic r:id="rId51"/>
      <p:boldItalic r:id="rId52"/>
    </p:embeddedFont>
    <p:embeddedFont>
      <p:font typeface="Montserrat"/>
      <p:regular r:id="rId53"/>
      <p:bold r:id="rId54"/>
      <p:italic r:id="rId55"/>
      <p:boldItalic r:id="rId56"/>
    </p:embeddedFont>
    <p:embeddedFont>
      <p:font typeface="Montserrat Medium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61" roundtripDataSignature="AMtx7mhYm6sE09y/tksF7n7bFbLPOuod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C278108-C759-457F-BBC9-02687A8AB77B}">
  <a:tblStyle styleId="{6C278108-C759-457F-BBC9-02687A8AB77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font" Target="fonts/MontserratSemiBold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1" Type="http://customschemas.google.com/relationships/presentationmetadata" Target="meta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MontserratMedium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MontserratSemiBold-italic.fntdata"/><Relationship Id="rId50" Type="http://schemas.openxmlformats.org/officeDocument/2006/relationships/font" Target="fonts/MontserratSemiBold-bold.fntdata"/><Relationship Id="rId53" Type="http://schemas.openxmlformats.org/officeDocument/2006/relationships/font" Target="fonts/Montserrat-regular.fntdata"/><Relationship Id="rId52" Type="http://schemas.openxmlformats.org/officeDocument/2006/relationships/font" Target="fonts/MontserratSemiBold-boldItalic.fntdata"/><Relationship Id="rId11" Type="http://schemas.openxmlformats.org/officeDocument/2006/relationships/slide" Target="slides/slide5.xml"/><Relationship Id="rId55" Type="http://schemas.openxmlformats.org/officeDocument/2006/relationships/font" Target="fonts/Montserrat-italic.fntdata"/><Relationship Id="rId10" Type="http://schemas.openxmlformats.org/officeDocument/2006/relationships/slide" Target="slides/slide4.xml"/><Relationship Id="rId54" Type="http://schemas.openxmlformats.org/officeDocument/2006/relationships/font" Target="fonts/Montserrat-bold.fntdata"/><Relationship Id="rId13" Type="http://schemas.openxmlformats.org/officeDocument/2006/relationships/slide" Target="slides/slide7.xml"/><Relationship Id="rId57" Type="http://schemas.openxmlformats.org/officeDocument/2006/relationships/font" Target="fonts/MontserratMedium-regular.fntdata"/><Relationship Id="rId12" Type="http://schemas.openxmlformats.org/officeDocument/2006/relationships/slide" Target="slides/slide6.xml"/><Relationship Id="rId56" Type="http://schemas.openxmlformats.org/officeDocument/2006/relationships/font" Target="fonts/Montserrat-boldItalic.fntdata"/><Relationship Id="rId15" Type="http://schemas.openxmlformats.org/officeDocument/2006/relationships/slide" Target="slides/slide9.xml"/><Relationship Id="rId59" Type="http://schemas.openxmlformats.org/officeDocument/2006/relationships/font" Target="fonts/MontserratMedium-italic.fntdata"/><Relationship Id="rId14" Type="http://schemas.openxmlformats.org/officeDocument/2006/relationships/slide" Target="slides/slide8.xml"/><Relationship Id="rId58" Type="http://schemas.openxmlformats.org/officeDocument/2006/relationships/font" Target="fonts/MontserratMedium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0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1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2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3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734826f2f8_4_0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734826f2f8_4_0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2734826f2f8_4_0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4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5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6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7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46" name="Google Shape;246;p17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47" name="Google Shape;247;p17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1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Nên thay = giao mà người dùng muốn thấy đầu tiên sau khi đăng nhập</a:t>
            </a:r>
            <a:endParaRPr/>
          </a:p>
        </p:txBody>
      </p:sp>
      <p:sp>
        <p:nvSpPr>
          <p:cNvPr id="249" name="Google Shape;249;p17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50" name="Google Shape;250;p17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8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9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0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1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734826f2f8_4_83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2734826f2f8_4_83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734826f2f8_4_164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2734826f2f8_4_164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2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734826f2f8_4_246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2734826f2f8_4_246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734826f2f8_4_253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2734826f2f8_4_253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3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4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3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5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6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7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8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9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0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1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734826f2f8_4_334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2734826f2f8_4_334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2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3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4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4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5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6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5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6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7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8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9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7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4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8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4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2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42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43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43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43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43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5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45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4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4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4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Relationship Id="rId5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21.png"/><Relationship Id="rId6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Relationship Id="rId4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3.png"/><Relationship Id="rId4" Type="http://schemas.openxmlformats.org/officeDocument/2006/relationships/image" Target="../media/image34.png"/><Relationship Id="rId5" Type="http://schemas.openxmlformats.org/officeDocument/2006/relationships/image" Target="../media/image4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Relationship Id="rId4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Relationship Id="rId4" Type="http://schemas.openxmlformats.org/officeDocument/2006/relationships/image" Target="../media/image51.png"/><Relationship Id="rId5" Type="http://schemas.openxmlformats.org/officeDocument/2006/relationships/image" Target="../media/image5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2.png"/><Relationship Id="rId4" Type="http://schemas.openxmlformats.org/officeDocument/2006/relationships/image" Target="../media/image4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7.png"/><Relationship Id="rId4" Type="http://schemas.openxmlformats.org/officeDocument/2006/relationships/image" Target="../media/image5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2.png"/><Relationship Id="rId4" Type="http://schemas.openxmlformats.org/officeDocument/2006/relationships/image" Target="../media/image5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5.png"/><Relationship Id="rId4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8.png"/><Relationship Id="rId4" Type="http://schemas.openxmlformats.org/officeDocument/2006/relationships/image" Target="../media/image7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3.png"/><Relationship Id="rId4" Type="http://schemas.openxmlformats.org/officeDocument/2006/relationships/image" Target="../media/image8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0.png"/><Relationship Id="rId4" Type="http://schemas.openxmlformats.org/officeDocument/2006/relationships/image" Target="../media/image5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3.png"/><Relationship Id="rId4" Type="http://schemas.openxmlformats.org/officeDocument/2006/relationships/image" Target="../media/image6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png"/><Relationship Id="rId4" Type="http://schemas.openxmlformats.org/officeDocument/2006/relationships/hyperlink" Target="https://www.figma.com/design/M1Gks8qqnxcNVfO03h2jCk/IE106?node-id=0-1&amp;t=QpIRNDXtaticBjsy-0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6.png"/><Relationship Id="rId4" Type="http://schemas.openxmlformats.org/officeDocument/2006/relationships/image" Target="../media/image69.png"/><Relationship Id="rId5" Type="http://schemas.openxmlformats.org/officeDocument/2006/relationships/image" Target="../media/image63.png"/><Relationship Id="rId6" Type="http://schemas.openxmlformats.org/officeDocument/2006/relationships/image" Target="../media/image79.jpg"/><Relationship Id="rId7" Type="http://schemas.openxmlformats.org/officeDocument/2006/relationships/image" Target="../media/image68.jpg"/><Relationship Id="rId8" Type="http://schemas.openxmlformats.org/officeDocument/2006/relationships/image" Target="../media/image8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5.jpg"/><Relationship Id="rId4" Type="http://schemas.openxmlformats.org/officeDocument/2006/relationships/image" Target="../media/image82.jpg"/><Relationship Id="rId5" Type="http://schemas.openxmlformats.org/officeDocument/2006/relationships/image" Target="../media/image78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7.jpg"/><Relationship Id="rId4" Type="http://schemas.openxmlformats.org/officeDocument/2006/relationships/image" Target="../media/image64.jpg"/><Relationship Id="rId5" Type="http://schemas.openxmlformats.org/officeDocument/2006/relationships/image" Target="../media/image77.jpg"/><Relationship Id="rId6" Type="http://schemas.openxmlformats.org/officeDocument/2006/relationships/image" Target="../media/image74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1.jpg"/><Relationship Id="rId4" Type="http://schemas.openxmlformats.org/officeDocument/2006/relationships/image" Target="../media/image86.jpg"/><Relationship Id="rId5" Type="http://schemas.openxmlformats.org/officeDocument/2006/relationships/image" Target="../media/image72.jpg"/><Relationship Id="rId6" Type="http://schemas.openxmlformats.org/officeDocument/2006/relationships/image" Target="../media/image76.jpg"/><Relationship Id="rId7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1.png"/><Relationship Id="rId5" Type="http://schemas.openxmlformats.org/officeDocument/2006/relationships/hyperlink" Target="https://www.netflix.com/browse" TargetMode="External"/><Relationship Id="rId6" Type="http://schemas.openxmlformats.org/officeDocument/2006/relationships/hyperlink" Target="https://vieon.vn" TargetMode="External"/><Relationship Id="rId7" Type="http://schemas.openxmlformats.org/officeDocument/2006/relationships/hyperlink" Target="https://www.iq.com/?lang=vi_vn" TargetMode="External"/><Relationship Id="rId8" Type="http://schemas.openxmlformats.org/officeDocument/2006/relationships/hyperlink" Target="https://www.bilibili.tv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Google Shape;88;p1"/>
          <p:cNvCxnSpPr/>
          <p:nvPr/>
        </p:nvCxnSpPr>
        <p:spPr>
          <a:xfrm>
            <a:off x="4867057" y="3979621"/>
            <a:ext cx="8553886" cy="0"/>
          </a:xfrm>
          <a:prstGeom prst="straightConnector1">
            <a:avLst/>
          </a:prstGeom>
          <a:noFill/>
          <a:ln cap="flat" cmpd="sng" w="47625">
            <a:solidFill>
              <a:srgbClr val="0F273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" name="Google Shape;89;p1"/>
          <p:cNvSpPr/>
          <p:nvPr/>
        </p:nvSpPr>
        <p:spPr>
          <a:xfrm>
            <a:off x="274277" y="206912"/>
            <a:ext cx="553158" cy="447136"/>
          </a:xfrm>
          <a:custGeom>
            <a:rect b="b" l="l" r="r" t="t"/>
            <a:pathLst>
              <a:path extrusionOk="0" h="447136" w="553158">
                <a:moveTo>
                  <a:pt x="0" y="0"/>
                </a:moveTo>
                <a:lnTo>
                  <a:pt x="553158" y="0"/>
                </a:lnTo>
                <a:lnTo>
                  <a:pt x="553158" y="447136"/>
                </a:lnTo>
                <a:lnTo>
                  <a:pt x="0" y="4471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0" name="Google Shape;90;p1"/>
          <p:cNvSpPr/>
          <p:nvPr/>
        </p:nvSpPr>
        <p:spPr>
          <a:xfrm>
            <a:off x="280244" y="2225577"/>
            <a:ext cx="1496912" cy="1605268"/>
          </a:xfrm>
          <a:custGeom>
            <a:rect b="b" l="l" r="r" t="t"/>
            <a:pathLst>
              <a:path extrusionOk="0" h="1605268" w="1496912">
                <a:moveTo>
                  <a:pt x="0" y="0"/>
                </a:moveTo>
                <a:lnTo>
                  <a:pt x="1496912" y="0"/>
                </a:lnTo>
                <a:lnTo>
                  <a:pt x="1496912" y="1605268"/>
                </a:lnTo>
                <a:lnTo>
                  <a:pt x="0" y="16052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1" name="Google Shape;91;p1"/>
          <p:cNvSpPr/>
          <p:nvPr/>
        </p:nvSpPr>
        <p:spPr>
          <a:xfrm>
            <a:off x="16835866" y="2374354"/>
            <a:ext cx="1252109" cy="1605268"/>
          </a:xfrm>
          <a:custGeom>
            <a:rect b="b" l="l" r="r" t="t"/>
            <a:pathLst>
              <a:path extrusionOk="0" h="1605268" w="1252109">
                <a:moveTo>
                  <a:pt x="0" y="0"/>
                </a:moveTo>
                <a:lnTo>
                  <a:pt x="1252109" y="0"/>
                </a:lnTo>
                <a:lnTo>
                  <a:pt x="1252109" y="1605267"/>
                </a:lnTo>
                <a:lnTo>
                  <a:pt x="0" y="16052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2" name="Google Shape;92;p1"/>
          <p:cNvSpPr/>
          <p:nvPr/>
        </p:nvSpPr>
        <p:spPr>
          <a:xfrm>
            <a:off x="6732664" y="7022859"/>
            <a:ext cx="4822672" cy="3533703"/>
          </a:xfrm>
          <a:custGeom>
            <a:rect b="b" l="l" r="r" t="t"/>
            <a:pathLst>
              <a:path extrusionOk="0" h="3533703" w="4822672">
                <a:moveTo>
                  <a:pt x="0" y="0"/>
                </a:moveTo>
                <a:lnTo>
                  <a:pt x="4822672" y="0"/>
                </a:lnTo>
                <a:lnTo>
                  <a:pt x="4822672" y="3533703"/>
                </a:lnTo>
                <a:lnTo>
                  <a:pt x="0" y="35337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3" name="Google Shape;93;p1"/>
          <p:cNvSpPr txBox="1"/>
          <p:nvPr/>
        </p:nvSpPr>
        <p:spPr>
          <a:xfrm>
            <a:off x="4410578" y="1425389"/>
            <a:ext cx="10076069" cy="10356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0F273D"/>
                </a:solidFill>
                <a:latin typeface="Arial"/>
                <a:ea typeface="Arial"/>
                <a:cs typeface="Arial"/>
                <a:sym typeface="Arial"/>
              </a:rPr>
              <a:t>BÁO CÁO ĐỒ ÁN CUỐI KÌ</a:t>
            </a:r>
            <a:endParaRPr/>
          </a:p>
        </p:txBody>
      </p:sp>
      <p:sp>
        <p:nvSpPr>
          <p:cNvPr id="94" name="Google Shape;94;p1"/>
          <p:cNvSpPr txBox="1"/>
          <p:nvPr/>
        </p:nvSpPr>
        <p:spPr>
          <a:xfrm>
            <a:off x="2585431" y="2795218"/>
            <a:ext cx="13650209" cy="10356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0F273D"/>
                </a:solidFill>
                <a:latin typeface="Arial"/>
                <a:ea typeface="Arial"/>
                <a:cs typeface="Arial"/>
                <a:sym typeface="Arial"/>
              </a:rPr>
              <a:t>THIẾT KẾ GIAO DIỆN WEBSITE PHIM</a:t>
            </a:r>
            <a:endParaRPr/>
          </a:p>
        </p:txBody>
      </p:sp>
      <p:sp>
        <p:nvSpPr>
          <p:cNvPr id="95" name="Google Shape;95;p1"/>
          <p:cNvSpPr txBox="1"/>
          <p:nvPr/>
        </p:nvSpPr>
        <p:spPr>
          <a:xfrm>
            <a:off x="941735" y="241568"/>
            <a:ext cx="5446571" cy="339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F273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Trường Đại học Công Nghệ Thông Tin</a:t>
            </a:r>
            <a:endParaRPr/>
          </a:p>
        </p:txBody>
      </p:sp>
      <p:sp>
        <p:nvSpPr>
          <p:cNvPr id="96" name="Google Shape;96;p1"/>
          <p:cNvSpPr txBox="1"/>
          <p:nvPr/>
        </p:nvSpPr>
        <p:spPr>
          <a:xfrm>
            <a:off x="5936391" y="4413009"/>
            <a:ext cx="7062520" cy="455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99" u="none" cap="none" strike="noStrike">
                <a:solidFill>
                  <a:srgbClr val="0F273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Môn học: Thiết kế giao diện người dùng</a:t>
            </a:r>
            <a:endParaRPr/>
          </a:p>
        </p:txBody>
      </p:sp>
      <p:sp>
        <p:nvSpPr>
          <p:cNvPr id="97" name="Google Shape;97;p1"/>
          <p:cNvSpPr txBox="1"/>
          <p:nvPr/>
        </p:nvSpPr>
        <p:spPr>
          <a:xfrm>
            <a:off x="6583375" y="5187709"/>
            <a:ext cx="5768552" cy="455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99" u="none" cap="none" strike="noStrike">
                <a:solidFill>
                  <a:srgbClr val="0F273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GVHD: Ths. Nguyễn Thành Luân</a:t>
            </a:r>
            <a:endParaRPr/>
          </a:p>
        </p:txBody>
      </p:sp>
      <p:sp>
        <p:nvSpPr>
          <p:cNvPr id="98" name="Google Shape;98;p1"/>
          <p:cNvSpPr txBox="1"/>
          <p:nvPr/>
        </p:nvSpPr>
        <p:spPr>
          <a:xfrm>
            <a:off x="8292301" y="5962409"/>
            <a:ext cx="2350699" cy="455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99" u="none" cap="none" strike="noStrike">
                <a:solidFill>
                  <a:srgbClr val="0F273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Nhóm: VKHN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28800" y="-1666875"/>
            <a:ext cx="21945600" cy="1178105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0"/>
          <p:cNvSpPr txBox="1"/>
          <p:nvPr/>
        </p:nvSpPr>
        <p:spPr>
          <a:xfrm>
            <a:off x="2937096" y="8955088"/>
            <a:ext cx="12413808" cy="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F273D"/>
                </a:solidFill>
                <a:latin typeface="Arial"/>
                <a:ea typeface="Arial"/>
                <a:cs typeface="Arial"/>
                <a:sym typeface="Arial"/>
              </a:rPr>
              <a:t>Biểu đồ 5. Thể hiện các chức năng người dùng mong muốn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1"/>
          <p:cNvSpPr txBox="1"/>
          <p:nvPr/>
        </p:nvSpPr>
        <p:spPr>
          <a:xfrm>
            <a:off x="4161392" y="8910003"/>
            <a:ext cx="9481318" cy="6299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700" u="none" cap="none" strike="noStrike">
                <a:solidFill>
                  <a:srgbClr val="0F273D"/>
                </a:solidFill>
                <a:latin typeface="Arial"/>
                <a:ea typeface="Arial"/>
                <a:cs typeface="Arial"/>
                <a:sym typeface="Arial"/>
              </a:rPr>
              <a:t>Biểu đồ 6. Thể hiện các ngôn ngữ sử dụng</a:t>
            </a:r>
            <a:endParaRPr/>
          </a:p>
        </p:txBody>
      </p:sp>
      <p:pic>
        <p:nvPicPr>
          <p:cNvPr id="197" name="Google Shape;19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9485" y="-506034"/>
            <a:ext cx="12105130" cy="97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2"/>
          <p:cNvSpPr txBox="1"/>
          <p:nvPr/>
        </p:nvSpPr>
        <p:spPr>
          <a:xfrm>
            <a:off x="1520993" y="8910003"/>
            <a:ext cx="15246013" cy="5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F273D"/>
                </a:solidFill>
                <a:latin typeface="Arial"/>
                <a:ea typeface="Arial"/>
                <a:cs typeface="Arial"/>
                <a:sym typeface="Arial"/>
              </a:rPr>
              <a:t>Biểu đồ 7. Biểu đồ thể hiện chế độ hiển thị mà người dùng mong muốn</a:t>
            </a:r>
            <a:endParaRPr/>
          </a:p>
        </p:txBody>
      </p:sp>
      <p:pic>
        <p:nvPicPr>
          <p:cNvPr id="203" name="Google Shape;20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3977" y="-360816"/>
            <a:ext cx="11610868" cy="9556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3"/>
          <p:cNvSpPr/>
          <p:nvPr/>
        </p:nvSpPr>
        <p:spPr>
          <a:xfrm>
            <a:off x="1156553" y="1282486"/>
            <a:ext cx="6357096" cy="7359879"/>
          </a:xfrm>
          <a:custGeom>
            <a:rect b="b" l="l" r="r" t="t"/>
            <a:pathLst>
              <a:path extrusionOk="0" h="7359879" w="6357096">
                <a:moveTo>
                  <a:pt x="0" y="0"/>
                </a:moveTo>
                <a:lnTo>
                  <a:pt x="6357096" y="0"/>
                </a:lnTo>
                <a:lnTo>
                  <a:pt x="6357096" y="7359880"/>
                </a:lnTo>
                <a:lnTo>
                  <a:pt x="0" y="73598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9" name="Google Shape;209;p13"/>
          <p:cNvSpPr/>
          <p:nvPr/>
        </p:nvSpPr>
        <p:spPr>
          <a:xfrm>
            <a:off x="9967931" y="1282486"/>
            <a:ext cx="6412295" cy="7359879"/>
          </a:xfrm>
          <a:custGeom>
            <a:rect b="b" l="l" r="r" t="t"/>
            <a:pathLst>
              <a:path extrusionOk="0" h="7359879" w="6412295">
                <a:moveTo>
                  <a:pt x="0" y="0"/>
                </a:moveTo>
                <a:lnTo>
                  <a:pt x="6412295" y="0"/>
                </a:lnTo>
                <a:lnTo>
                  <a:pt x="6412295" y="7359880"/>
                </a:lnTo>
                <a:lnTo>
                  <a:pt x="0" y="73598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0" name="Google Shape;210;p13"/>
          <p:cNvSpPr txBox="1"/>
          <p:nvPr/>
        </p:nvSpPr>
        <p:spPr>
          <a:xfrm>
            <a:off x="1306732" y="8814464"/>
            <a:ext cx="6056739" cy="801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699" u="none" cap="none" strike="noStrike">
                <a:solidFill>
                  <a:srgbClr val="0F273D"/>
                </a:solidFill>
                <a:latin typeface="Arial"/>
                <a:ea typeface="Arial"/>
                <a:cs typeface="Arial"/>
                <a:sym typeface="Arial"/>
              </a:rPr>
              <a:t>Trang chủ 1 - Netflix</a:t>
            </a:r>
            <a:endParaRPr/>
          </a:p>
        </p:txBody>
      </p:sp>
      <p:sp>
        <p:nvSpPr>
          <p:cNvPr id="211" name="Google Shape;211;p13"/>
          <p:cNvSpPr txBox="1"/>
          <p:nvPr/>
        </p:nvSpPr>
        <p:spPr>
          <a:xfrm>
            <a:off x="10416751" y="8814464"/>
            <a:ext cx="5514656" cy="801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699" u="none" cap="none" strike="noStrike">
                <a:solidFill>
                  <a:srgbClr val="0F273D"/>
                </a:solidFill>
                <a:latin typeface="Arial"/>
                <a:ea typeface="Arial"/>
                <a:cs typeface="Arial"/>
                <a:sym typeface="Arial"/>
              </a:rPr>
              <a:t>Trang chủ 2 - iQIYI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734826f2f8_4_0"/>
          <p:cNvSpPr txBox="1"/>
          <p:nvPr/>
        </p:nvSpPr>
        <p:spPr>
          <a:xfrm>
            <a:off x="2221126" y="8814475"/>
            <a:ext cx="54171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699" u="none" cap="none" strike="noStrike">
                <a:solidFill>
                  <a:srgbClr val="0F273D"/>
                </a:solidFill>
                <a:latin typeface="Arial"/>
                <a:ea typeface="Arial"/>
                <a:cs typeface="Arial"/>
                <a:sym typeface="Arial"/>
              </a:rPr>
              <a:t>Trang chủ </a:t>
            </a:r>
            <a:r>
              <a:rPr lang="en-US" sz="4699">
                <a:solidFill>
                  <a:srgbClr val="0F273D"/>
                </a:solidFill>
              </a:rPr>
              <a:t>3 </a:t>
            </a:r>
            <a:r>
              <a:rPr b="0" i="0" lang="en-US" sz="4699" u="none" cap="none" strike="noStrike">
                <a:solidFill>
                  <a:srgbClr val="0F273D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4699">
                <a:solidFill>
                  <a:srgbClr val="0F273D"/>
                </a:solidFill>
              </a:rPr>
              <a:t>VieOn</a:t>
            </a:r>
            <a:endParaRPr/>
          </a:p>
        </p:txBody>
      </p:sp>
      <p:sp>
        <p:nvSpPr>
          <p:cNvPr id="218" name="Google Shape;218;g2734826f2f8_4_0"/>
          <p:cNvSpPr txBox="1"/>
          <p:nvPr/>
        </p:nvSpPr>
        <p:spPr>
          <a:xfrm>
            <a:off x="10416575" y="8814475"/>
            <a:ext cx="6189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699" u="none" cap="none" strike="noStrike">
                <a:solidFill>
                  <a:srgbClr val="0F273D"/>
                </a:solidFill>
                <a:latin typeface="Arial"/>
                <a:ea typeface="Arial"/>
                <a:cs typeface="Arial"/>
                <a:sym typeface="Arial"/>
              </a:rPr>
              <a:t>Trang chủ </a:t>
            </a:r>
            <a:r>
              <a:rPr lang="en-US" sz="4699">
                <a:solidFill>
                  <a:srgbClr val="0F273D"/>
                </a:solidFill>
              </a:rPr>
              <a:t>4</a:t>
            </a:r>
            <a:r>
              <a:rPr b="0" i="0" lang="en-US" sz="4699" u="none" cap="none" strike="noStrike">
                <a:solidFill>
                  <a:srgbClr val="0F273D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-US" sz="4699">
                <a:solidFill>
                  <a:srgbClr val="0F273D"/>
                </a:solidFill>
              </a:rPr>
              <a:t>Phimmoi</a:t>
            </a:r>
            <a:endParaRPr/>
          </a:p>
        </p:txBody>
      </p:sp>
      <p:pic>
        <p:nvPicPr>
          <p:cNvPr id="219" name="Google Shape;219;g2734826f2f8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950" y="1193800"/>
            <a:ext cx="6313675" cy="73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2734826f2f8_4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40375" y="1175225"/>
            <a:ext cx="6313676" cy="7397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9425" y="-534106"/>
            <a:ext cx="13103011" cy="1065337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4"/>
          <p:cNvSpPr txBox="1"/>
          <p:nvPr/>
        </p:nvSpPr>
        <p:spPr>
          <a:xfrm>
            <a:off x="3544259" y="9315450"/>
            <a:ext cx="11294733" cy="5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F273D"/>
                </a:solidFill>
                <a:latin typeface="Arial"/>
                <a:ea typeface="Arial"/>
                <a:cs typeface="Arial"/>
                <a:sym typeface="Arial"/>
              </a:rPr>
              <a:t>Biểu đồ 8. Thể hiện trang chủ người dùng mong muốn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"/>
          <p:cNvSpPr/>
          <p:nvPr/>
        </p:nvSpPr>
        <p:spPr>
          <a:xfrm>
            <a:off x="680767" y="1333446"/>
            <a:ext cx="8334818" cy="3594390"/>
          </a:xfrm>
          <a:custGeom>
            <a:rect b="b" l="l" r="r" t="t"/>
            <a:pathLst>
              <a:path extrusionOk="0" h="3594390" w="8334818">
                <a:moveTo>
                  <a:pt x="0" y="0"/>
                </a:moveTo>
                <a:lnTo>
                  <a:pt x="8334817" y="0"/>
                </a:lnTo>
                <a:lnTo>
                  <a:pt x="8334817" y="3594390"/>
                </a:lnTo>
                <a:lnTo>
                  <a:pt x="0" y="35943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2" name="Google Shape;232;p15"/>
          <p:cNvSpPr/>
          <p:nvPr/>
        </p:nvSpPr>
        <p:spPr>
          <a:xfrm>
            <a:off x="9722963" y="2026026"/>
            <a:ext cx="7817077" cy="6234948"/>
          </a:xfrm>
          <a:custGeom>
            <a:rect b="b" l="l" r="r" t="t"/>
            <a:pathLst>
              <a:path extrusionOk="0" h="6234948" w="7817077">
                <a:moveTo>
                  <a:pt x="0" y="0"/>
                </a:moveTo>
                <a:lnTo>
                  <a:pt x="7817077" y="0"/>
                </a:lnTo>
                <a:lnTo>
                  <a:pt x="7817077" y="6234948"/>
                </a:lnTo>
                <a:lnTo>
                  <a:pt x="0" y="62349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3" name="Google Shape;233;p15"/>
          <p:cNvSpPr/>
          <p:nvPr/>
        </p:nvSpPr>
        <p:spPr>
          <a:xfrm>
            <a:off x="1312914" y="5953702"/>
            <a:ext cx="7070524" cy="4037469"/>
          </a:xfrm>
          <a:custGeom>
            <a:rect b="b" l="l" r="r" t="t"/>
            <a:pathLst>
              <a:path extrusionOk="0" h="625510" w="1095409">
                <a:moveTo>
                  <a:pt x="0" y="0"/>
                </a:moveTo>
                <a:lnTo>
                  <a:pt x="1095409" y="0"/>
                </a:lnTo>
                <a:lnTo>
                  <a:pt x="1095409" y="625510"/>
                </a:lnTo>
                <a:lnTo>
                  <a:pt x="0" y="62551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3608" l="0" r="0" t="-3610"/>
            </a:stretch>
          </a:blipFill>
          <a:ln>
            <a:noFill/>
          </a:ln>
        </p:spPr>
      </p:sp>
      <p:sp>
        <p:nvSpPr>
          <p:cNvPr id="234" name="Google Shape;234;p15"/>
          <p:cNvSpPr txBox="1"/>
          <p:nvPr/>
        </p:nvSpPr>
        <p:spPr>
          <a:xfrm>
            <a:off x="3904846" y="5067300"/>
            <a:ext cx="1886659" cy="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F273D"/>
                </a:solidFill>
                <a:latin typeface="Arial"/>
                <a:ea typeface="Arial"/>
                <a:cs typeface="Arial"/>
                <a:sym typeface="Arial"/>
              </a:rPr>
              <a:t>Mô tả 1</a:t>
            </a:r>
            <a:endParaRPr/>
          </a:p>
        </p:txBody>
      </p:sp>
      <p:sp>
        <p:nvSpPr>
          <p:cNvPr id="235" name="Google Shape;235;p15"/>
          <p:cNvSpPr txBox="1"/>
          <p:nvPr/>
        </p:nvSpPr>
        <p:spPr>
          <a:xfrm>
            <a:off x="12488082" y="1031774"/>
            <a:ext cx="1665468" cy="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F273D"/>
                </a:solidFill>
                <a:latin typeface="Arial"/>
                <a:ea typeface="Arial"/>
                <a:cs typeface="Arial"/>
                <a:sym typeface="Arial"/>
              </a:rPr>
              <a:t>Mô tả 2</a:t>
            </a:r>
            <a:endParaRPr/>
          </a:p>
        </p:txBody>
      </p:sp>
      <p:sp>
        <p:nvSpPr>
          <p:cNvPr id="236" name="Google Shape;236;p15"/>
          <p:cNvSpPr txBox="1"/>
          <p:nvPr/>
        </p:nvSpPr>
        <p:spPr>
          <a:xfrm>
            <a:off x="3786309" y="-63443"/>
            <a:ext cx="10715381" cy="8444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99" u="none" cap="none" strike="noStrike">
                <a:solidFill>
                  <a:srgbClr val="0F273D"/>
                </a:solidFill>
                <a:latin typeface="Arial"/>
                <a:ea typeface="Arial"/>
                <a:cs typeface="Arial"/>
                <a:sym typeface="Arial"/>
              </a:rPr>
              <a:t>Giao diện mô tả phim mong muốn</a:t>
            </a:r>
            <a:endParaRPr/>
          </a:p>
        </p:txBody>
      </p:sp>
      <p:sp>
        <p:nvSpPr>
          <p:cNvPr id="237" name="Google Shape;237;p15"/>
          <p:cNvSpPr txBox="1"/>
          <p:nvPr/>
        </p:nvSpPr>
        <p:spPr>
          <a:xfrm>
            <a:off x="8910809" y="8936038"/>
            <a:ext cx="2075364" cy="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F273D"/>
                </a:solidFill>
                <a:latin typeface="Arial"/>
                <a:ea typeface="Arial"/>
                <a:cs typeface="Arial"/>
                <a:sym typeface="Arial"/>
              </a:rPr>
              <a:t>Mô tả 3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1421" y="-398170"/>
            <a:ext cx="9767628" cy="9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6"/>
          <p:cNvSpPr txBox="1"/>
          <p:nvPr/>
        </p:nvSpPr>
        <p:spPr>
          <a:xfrm>
            <a:off x="3544259" y="9315450"/>
            <a:ext cx="11703595" cy="5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F273D"/>
                </a:solidFill>
                <a:latin typeface="Arial"/>
                <a:ea typeface="Arial"/>
                <a:cs typeface="Arial"/>
                <a:sym typeface="Arial"/>
              </a:rPr>
              <a:t>Biểu đồ 9. Thể hiện mô tả phim người dùng mong muốn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7"/>
          <p:cNvSpPr/>
          <p:nvPr/>
        </p:nvSpPr>
        <p:spPr>
          <a:xfrm>
            <a:off x="9687243" y="3089757"/>
            <a:ext cx="7881937" cy="3458200"/>
          </a:xfrm>
          <a:custGeom>
            <a:rect b="b" l="l" r="r" t="t"/>
            <a:pathLst>
              <a:path extrusionOk="0" h="3458200" w="7881937">
                <a:moveTo>
                  <a:pt x="0" y="0"/>
                </a:moveTo>
                <a:lnTo>
                  <a:pt x="7881937" y="0"/>
                </a:lnTo>
                <a:lnTo>
                  <a:pt x="7881937" y="3458200"/>
                </a:lnTo>
                <a:lnTo>
                  <a:pt x="0" y="3458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3" name="Google Shape;253;p17"/>
          <p:cNvSpPr/>
          <p:nvPr/>
        </p:nvSpPr>
        <p:spPr>
          <a:xfrm>
            <a:off x="629376" y="3089757"/>
            <a:ext cx="7972795" cy="3458200"/>
          </a:xfrm>
          <a:custGeom>
            <a:rect b="b" l="l" r="r" t="t"/>
            <a:pathLst>
              <a:path extrusionOk="0" h="3458200" w="7972795">
                <a:moveTo>
                  <a:pt x="0" y="0"/>
                </a:moveTo>
                <a:lnTo>
                  <a:pt x="7972796" y="0"/>
                </a:lnTo>
                <a:lnTo>
                  <a:pt x="7972796" y="3458200"/>
                </a:lnTo>
                <a:lnTo>
                  <a:pt x="0" y="3458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4" name="Google Shape;254;p17"/>
          <p:cNvSpPr txBox="1"/>
          <p:nvPr/>
        </p:nvSpPr>
        <p:spPr>
          <a:xfrm>
            <a:off x="2728917" y="7273368"/>
            <a:ext cx="3176147" cy="801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699" u="none" cap="none" strike="noStrike">
                <a:solidFill>
                  <a:srgbClr val="0F273D"/>
                </a:solidFill>
                <a:latin typeface="Arial"/>
                <a:ea typeface="Arial"/>
                <a:cs typeface="Arial"/>
                <a:sym typeface="Arial"/>
              </a:rPr>
              <a:t>Dưới video</a:t>
            </a:r>
            <a:endParaRPr/>
          </a:p>
        </p:txBody>
      </p:sp>
      <p:sp>
        <p:nvSpPr>
          <p:cNvPr id="255" name="Google Shape;255;p17"/>
          <p:cNvSpPr txBox="1"/>
          <p:nvPr/>
        </p:nvSpPr>
        <p:spPr>
          <a:xfrm>
            <a:off x="12174625" y="7273368"/>
            <a:ext cx="4559988" cy="801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699" u="none" cap="none" strike="noStrike">
                <a:solidFill>
                  <a:srgbClr val="0F273D"/>
                </a:solidFill>
                <a:latin typeface="Arial"/>
                <a:ea typeface="Arial"/>
                <a:cs typeface="Arial"/>
                <a:sym typeface="Arial"/>
              </a:rPr>
              <a:t>Bên cạnh video</a:t>
            </a:r>
            <a:endParaRPr/>
          </a:p>
        </p:txBody>
      </p:sp>
      <p:sp>
        <p:nvSpPr>
          <p:cNvPr id="256" name="Google Shape;256;p17"/>
          <p:cNvSpPr txBox="1"/>
          <p:nvPr/>
        </p:nvSpPr>
        <p:spPr>
          <a:xfrm>
            <a:off x="5595835" y="933450"/>
            <a:ext cx="6578790" cy="9340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0F273D"/>
                </a:solidFill>
                <a:latin typeface="Arial"/>
                <a:ea typeface="Arial"/>
                <a:cs typeface="Arial"/>
                <a:sym typeface="Arial"/>
              </a:rPr>
              <a:t>Vị trí đề xuất phim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8862" y="-848201"/>
            <a:ext cx="16162340" cy="1104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8"/>
          <p:cNvSpPr txBox="1"/>
          <p:nvPr/>
        </p:nvSpPr>
        <p:spPr>
          <a:xfrm>
            <a:off x="3544259" y="9315450"/>
            <a:ext cx="11955202" cy="5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F273D"/>
                </a:solidFill>
                <a:latin typeface="Arial"/>
                <a:ea typeface="Arial"/>
                <a:cs typeface="Arial"/>
                <a:sym typeface="Arial"/>
              </a:rPr>
              <a:t>Biểu đồ 10. Thể hiện vị trí đề xuất phim dùng mong muốn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/>
          <p:nvPr/>
        </p:nvSpPr>
        <p:spPr>
          <a:xfrm>
            <a:off x="16360827" y="8573214"/>
            <a:ext cx="898473" cy="685086"/>
          </a:xfrm>
          <a:custGeom>
            <a:rect b="b" l="l" r="r" t="t"/>
            <a:pathLst>
              <a:path extrusionOk="0" h="685086" w="898473">
                <a:moveTo>
                  <a:pt x="0" y="0"/>
                </a:moveTo>
                <a:lnTo>
                  <a:pt x="898473" y="0"/>
                </a:lnTo>
                <a:lnTo>
                  <a:pt x="898473" y="685086"/>
                </a:lnTo>
                <a:lnTo>
                  <a:pt x="0" y="6850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aphicFrame>
        <p:nvGraphicFramePr>
          <p:cNvPr id="104" name="Google Shape;104;p2"/>
          <p:cNvGraphicFramePr/>
          <p:nvPr/>
        </p:nvGraphicFramePr>
        <p:xfrm>
          <a:off x="1398183" y="26756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{6C278108-C759-457F-BBC9-02687A8AB77B}</a:tableStyleId>
              </a:tblPr>
              <a:tblGrid>
                <a:gridCol w="4263375"/>
                <a:gridCol w="2024525"/>
              </a:tblGrid>
              <a:tr h="1061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99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Nguyễn Hoàng Vũ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99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21522799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61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99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Phan Nguyễn Lâm Hà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99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21522030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26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99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Chế Duy Khang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99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21522187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26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99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Phạm Đỗ Ngọc Hân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99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21522038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26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99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Phạm Thanh Nhựt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99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20521728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5" name="Google Shape;105;p2"/>
          <p:cNvSpPr/>
          <p:nvPr/>
        </p:nvSpPr>
        <p:spPr>
          <a:xfrm>
            <a:off x="10140482" y="3243240"/>
            <a:ext cx="5366315" cy="4067220"/>
          </a:xfrm>
          <a:custGeom>
            <a:rect b="b" l="l" r="r" t="t"/>
            <a:pathLst>
              <a:path extrusionOk="0" h="4067220" w="5366315">
                <a:moveTo>
                  <a:pt x="0" y="0"/>
                </a:moveTo>
                <a:lnTo>
                  <a:pt x="5366315" y="0"/>
                </a:lnTo>
                <a:lnTo>
                  <a:pt x="5366315" y="4067220"/>
                </a:lnTo>
                <a:lnTo>
                  <a:pt x="0" y="4067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1596" l="0" r="0" t="-11597"/>
            </a:stretch>
          </a:blipFill>
          <a:ln>
            <a:noFill/>
          </a:ln>
        </p:spPr>
      </p:sp>
      <p:sp>
        <p:nvSpPr>
          <p:cNvPr id="106" name="Google Shape;106;p2"/>
          <p:cNvSpPr txBox="1"/>
          <p:nvPr/>
        </p:nvSpPr>
        <p:spPr>
          <a:xfrm>
            <a:off x="1398183" y="711423"/>
            <a:ext cx="8742299" cy="10356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0F273D"/>
                </a:solidFill>
                <a:latin typeface="Arial"/>
                <a:ea typeface="Arial"/>
                <a:cs typeface="Arial"/>
                <a:sym typeface="Arial"/>
              </a:rPr>
              <a:t>Danh sách thành viên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/>
          <p:nvPr/>
        </p:nvSpPr>
        <p:spPr>
          <a:xfrm>
            <a:off x="1028700" y="3393247"/>
            <a:ext cx="1905000" cy="3333750"/>
          </a:xfrm>
          <a:custGeom>
            <a:rect b="b" l="l" r="r" t="t"/>
            <a:pathLst>
              <a:path extrusionOk="0" h="3333750" w="1905000">
                <a:moveTo>
                  <a:pt x="0" y="0"/>
                </a:moveTo>
                <a:lnTo>
                  <a:pt x="1905000" y="0"/>
                </a:lnTo>
                <a:lnTo>
                  <a:pt x="1905000" y="3333750"/>
                </a:lnTo>
                <a:lnTo>
                  <a:pt x="0" y="3333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76" l="0" r="-75306" t="0"/>
            </a:stretch>
          </a:blipFill>
          <a:ln>
            <a:noFill/>
          </a:ln>
        </p:spPr>
      </p:sp>
      <p:sp>
        <p:nvSpPr>
          <p:cNvPr id="268" name="Google Shape;268;p19"/>
          <p:cNvSpPr/>
          <p:nvPr/>
        </p:nvSpPr>
        <p:spPr>
          <a:xfrm>
            <a:off x="5803900" y="3393247"/>
            <a:ext cx="1905000" cy="3333750"/>
          </a:xfrm>
          <a:custGeom>
            <a:rect b="b" l="l" r="r" t="t"/>
            <a:pathLst>
              <a:path extrusionOk="0" h="3333750" w="1905000">
                <a:moveTo>
                  <a:pt x="0" y="0"/>
                </a:moveTo>
                <a:lnTo>
                  <a:pt x="1905000" y="0"/>
                </a:lnTo>
                <a:lnTo>
                  <a:pt x="1905000" y="3333750"/>
                </a:lnTo>
                <a:lnTo>
                  <a:pt x="0" y="3333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3381" l="-11551" r="-177658" t="-51883"/>
            </a:stretch>
          </a:blipFill>
          <a:ln>
            <a:noFill/>
          </a:ln>
        </p:spPr>
      </p:sp>
      <p:sp>
        <p:nvSpPr>
          <p:cNvPr id="269" name="Google Shape;269;p19"/>
          <p:cNvSpPr/>
          <p:nvPr/>
        </p:nvSpPr>
        <p:spPr>
          <a:xfrm>
            <a:off x="10579100" y="3393247"/>
            <a:ext cx="1905000" cy="3333750"/>
          </a:xfrm>
          <a:custGeom>
            <a:rect b="b" l="l" r="r" t="t"/>
            <a:pathLst>
              <a:path extrusionOk="0" h="3333750" w="1905000">
                <a:moveTo>
                  <a:pt x="0" y="0"/>
                </a:moveTo>
                <a:lnTo>
                  <a:pt x="1905000" y="0"/>
                </a:lnTo>
                <a:lnTo>
                  <a:pt x="1905000" y="3333750"/>
                </a:lnTo>
                <a:lnTo>
                  <a:pt x="0" y="3333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5364" l="-1645" r="-148761" t="-37735"/>
            </a:stretch>
          </a:blipFill>
          <a:ln>
            <a:noFill/>
          </a:ln>
        </p:spPr>
      </p:sp>
      <p:sp>
        <p:nvSpPr>
          <p:cNvPr id="270" name="Google Shape;270;p19"/>
          <p:cNvSpPr/>
          <p:nvPr/>
        </p:nvSpPr>
        <p:spPr>
          <a:xfrm>
            <a:off x="15354300" y="3393247"/>
            <a:ext cx="1905000" cy="3333750"/>
          </a:xfrm>
          <a:custGeom>
            <a:rect b="b" l="l" r="r" t="t"/>
            <a:pathLst>
              <a:path extrusionOk="0" h="3333750" w="1905000">
                <a:moveTo>
                  <a:pt x="0" y="0"/>
                </a:moveTo>
                <a:lnTo>
                  <a:pt x="1905000" y="0"/>
                </a:lnTo>
                <a:lnTo>
                  <a:pt x="1905000" y="3333750"/>
                </a:lnTo>
                <a:lnTo>
                  <a:pt x="0" y="3333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6601" r="-119622" t="-29275"/>
            </a:stretch>
          </a:blipFill>
          <a:ln>
            <a:noFill/>
          </a:ln>
        </p:spPr>
      </p:sp>
      <p:sp>
        <p:nvSpPr>
          <p:cNvPr id="271" name="Google Shape;271;p19"/>
          <p:cNvSpPr txBox="1"/>
          <p:nvPr/>
        </p:nvSpPr>
        <p:spPr>
          <a:xfrm>
            <a:off x="5401953" y="94672"/>
            <a:ext cx="6578790" cy="9340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0F273D"/>
                </a:solidFill>
                <a:latin typeface="Arial"/>
                <a:ea typeface="Arial"/>
                <a:cs typeface="Arial"/>
                <a:sym typeface="Arial"/>
              </a:rPr>
              <a:t>Lựa chọn template</a:t>
            </a:r>
            <a:endParaRPr/>
          </a:p>
        </p:txBody>
      </p:sp>
      <p:sp>
        <p:nvSpPr>
          <p:cNvPr id="272" name="Google Shape;272;p19"/>
          <p:cNvSpPr txBox="1"/>
          <p:nvPr/>
        </p:nvSpPr>
        <p:spPr>
          <a:xfrm>
            <a:off x="1745516" y="6834116"/>
            <a:ext cx="471367" cy="801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699" u="none" cap="none" strike="noStrike">
                <a:solidFill>
                  <a:srgbClr val="0F273D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273" name="Google Shape;273;p19"/>
          <p:cNvSpPr txBox="1"/>
          <p:nvPr/>
        </p:nvSpPr>
        <p:spPr>
          <a:xfrm>
            <a:off x="16071116" y="6834116"/>
            <a:ext cx="471367" cy="801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699" u="none" cap="none" strike="noStrike">
                <a:solidFill>
                  <a:srgbClr val="0F273D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274" name="Google Shape;274;p19"/>
          <p:cNvSpPr txBox="1"/>
          <p:nvPr/>
        </p:nvSpPr>
        <p:spPr>
          <a:xfrm>
            <a:off x="11295916" y="6834116"/>
            <a:ext cx="471367" cy="801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699" u="none" cap="none" strike="noStrike">
                <a:solidFill>
                  <a:srgbClr val="0F273D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275" name="Google Shape;275;p19"/>
          <p:cNvSpPr txBox="1"/>
          <p:nvPr/>
        </p:nvSpPr>
        <p:spPr>
          <a:xfrm>
            <a:off x="6520716" y="6834116"/>
            <a:ext cx="471367" cy="801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699" u="none" cap="none" strike="noStrike">
                <a:solidFill>
                  <a:srgbClr val="0F273D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734" y="-676577"/>
            <a:ext cx="12786506" cy="1090921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0"/>
          <p:cNvSpPr txBox="1"/>
          <p:nvPr/>
        </p:nvSpPr>
        <p:spPr>
          <a:xfrm>
            <a:off x="395328" y="9301135"/>
            <a:ext cx="12521319" cy="5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F273D"/>
                </a:solidFill>
                <a:latin typeface="Arial"/>
                <a:ea typeface="Arial"/>
                <a:cs typeface="Arial"/>
                <a:sym typeface="Arial"/>
              </a:rPr>
              <a:t>Biểu đồ 11. Thể hiện màu giao diện người dùng mong muốn </a:t>
            </a:r>
            <a:endParaRPr/>
          </a:p>
        </p:txBody>
      </p:sp>
      <p:sp>
        <p:nvSpPr>
          <p:cNvPr id="282" name="Google Shape;282;p20"/>
          <p:cNvSpPr/>
          <p:nvPr/>
        </p:nvSpPr>
        <p:spPr>
          <a:xfrm>
            <a:off x="14327101" y="2449719"/>
            <a:ext cx="1905000" cy="3333750"/>
          </a:xfrm>
          <a:custGeom>
            <a:rect b="b" l="l" r="r" t="t"/>
            <a:pathLst>
              <a:path extrusionOk="0" h="3333750" w="1905000">
                <a:moveTo>
                  <a:pt x="0" y="0"/>
                </a:moveTo>
                <a:lnTo>
                  <a:pt x="1905000" y="0"/>
                </a:lnTo>
                <a:lnTo>
                  <a:pt x="1905000" y="3333750"/>
                </a:lnTo>
                <a:lnTo>
                  <a:pt x="0" y="3333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3381" l="-11551" r="-177658" t="-51883"/>
            </a:stretch>
          </a:blipFill>
          <a:ln>
            <a:noFill/>
          </a:ln>
        </p:spPr>
      </p:sp>
      <p:sp>
        <p:nvSpPr>
          <p:cNvPr id="283" name="Google Shape;283;p20"/>
          <p:cNvSpPr txBox="1"/>
          <p:nvPr/>
        </p:nvSpPr>
        <p:spPr>
          <a:xfrm>
            <a:off x="15043918" y="5890588"/>
            <a:ext cx="471367" cy="801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699" u="none" cap="none" strike="noStrike">
                <a:solidFill>
                  <a:srgbClr val="0F273D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oogle Shape;288;p21"/>
          <p:cNvGrpSpPr/>
          <p:nvPr/>
        </p:nvGrpSpPr>
        <p:grpSpPr>
          <a:xfrm>
            <a:off x="2014588" y="2239650"/>
            <a:ext cx="2957317" cy="2561313"/>
            <a:chOff x="0" y="0"/>
            <a:chExt cx="3943090" cy="3415084"/>
          </a:xfrm>
        </p:grpSpPr>
        <p:sp>
          <p:nvSpPr>
            <p:cNvPr id="289" name="Google Shape;289;p21"/>
            <p:cNvSpPr/>
            <p:nvPr/>
          </p:nvSpPr>
          <p:spPr>
            <a:xfrm>
              <a:off x="0" y="0"/>
              <a:ext cx="3943090" cy="3415084"/>
            </a:xfrm>
            <a:custGeom>
              <a:rect b="b" l="l" r="r" t="t"/>
              <a:pathLst>
                <a:path extrusionOk="0" h="5372100" w="6202680">
                  <a:moveTo>
                    <a:pt x="4652010" y="0"/>
                  </a:moveTo>
                  <a:lnTo>
                    <a:pt x="1560830" y="0"/>
                  </a:ln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560830" y="5372100"/>
                  </a:lnTo>
                  <a:lnTo>
                    <a:pt x="465074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31F37"/>
            </a:solidFill>
            <a:ln>
              <a:noFill/>
            </a:ln>
          </p:spPr>
        </p:sp>
        <p:sp>
          <p:nvSpPr>
            <p:cNvPr id="290" name="Google Shape;290;p21"/>
            <p:cNvSpPr txBox="1"/>
            <p:nvPr/>
          </p:nvSpPr>
          <p:spPr>
            <a:xfrm>
              <a:off x="123650" y="877616"/>
              <a:ext cx="3695789" cy="15265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2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6883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03</a:t>
              </a:r>
              <a:endParaRPr/>
            </a:p>
          </p:txBody>
        </p:sp>
      </p:grpSp>
      <p:sp>
        <p:nvSpPr>
          <p:cNvPr id="291" name="Google Shape;291;p21"/>
          <p:cNvSpPr/>
          <p:nvPr/>
        </p:nvSpPr>
        <p:spPr>
          <a:xfrm>
            <a:off x="5218597" y="2818047"/>
            <a:ext cx="11529625" cy="1404518"/>
          </a:xfrm>
          <a:custGeom>
            <a:rect b="b" l="l" r="r" t="t"/>
            <a:pathLst>
              <a:path extrusionOk="0" h="1404518" w="11529625">
                <a:moveTo>
                  <a:pt x="0" y="0"/>
                </a:moveTo>
                <a:lnTo>
                  <a:pt x="11529625" y="0"/>
                </a:lnTo>
                <a:lnTo>
                  <a:pt x="11529625" y="1404518"/>
                </a:lnTo>
                <a:lnTo>
                  <a:pt x="0" y="14045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2" name="Google Shape;292;p21"/>
          <p:cNvSpPr/>
          <p:nvPr/>
        </p:nvSpPr>
        <p:spPr>
          <a:xfrm>
            <a:off x="-191739" y="6172200"/>
            <a:ext cx="4412654" cy="4114800"/>
          </a:xfrm>
          <a:custGeom>
            <a:rect b="b" l="l" r="r" t="t"/>
            <a:pathLst>
              <a:path extrusionOk="0" h="4114800" w="4412654">
                <a:moveTo>
                  <a:pt x="0" y="0"/>
                </a:moveTo>
                <a:lnTo>
                  <a:pt x="4412654" y="0"/>
                </a:lnTo>
                <a:lnTo>
                  <a:pt x="441265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3" name="Google Shape;293;p21"/>
          <p:cNvSpPr/>
          <p:nvPr/>
        </p:nvSpPr>
        <p:spPr>
          <a:xfrm>
            <a:off x="14415407" y="5653940"/>
            <a:ext cx="5687786" cy="6107689"/>
          </a:xfrm>
          <a:custGeom>
            <a:rect b="b" l="l" r="r" t="t"/>
            <a:pathLst>
              <a:path extrusionOk="0" h="6107689" w="5687786">
                <a:moveTo>
                  <a:pt x="0" y="0"/>
                </a:moveTo>
                <a:lnTo>
                  <a:pt x="5687786" y="0"/>
                </a:lnTo>
                <a:lnTo>
                  <a:pt x="5687786" y="6107689"/>
                </a:lnTo>
                <a:lnTo>
                  <a:pt x="0" y="61076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4" name="Google Shape;294;p21"/>
          <p:cNvSpPr txBox="1"/>
          <p:nvPr/>
        </p:nvSpPr>
        <p:spPr>
          <a:xfrm>
            <a:off x="5488393" y="2929081"/>
            <a:ext cx="9203154" cy="10661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196" u="none" cap="none" strike="noStrike">
                <a:solidFill>
                  <a:srgbClr val="0F273D"/>
                </a:solidFill>
                <a:latin typeface="Arial"/>
                <a:ea typeface="Arial"/>
                <a:cs typeface="Arial"/>
                <a:sym typeface="Arial"/>
              </a:rPr>
              <a:t>Phác thảo và giao diện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734826f2f8_4_83"/>
          <p:cNvSpPr/>
          <p:nvPr/>
        </p:nvSpPr>
        <p:spPr>
          <a:xfrm>
            <a:off x="2713139" y="1418819"/>
            <a:ext cx="5607841" cy="8093543"/>
          </a:xfrm>
          <a:custGeom>
            <a:rect b="b" l="l" r="r" t="t"/>
            <a:pathLst>
              <a:path extrusionOk="0" h="8093543" w="5607841">
                <a:moveTo>
                  <a:pt x="0" y="0"/>
                </a:moveTo>
                <a:lnTo>
                  <a:pt x="5607841" y="0"/>
                </a:lnTo>
                <a:lnTo>
                  <a:pt x="5607841" y="8093542"/>
                </a:lnTo>
                <a:lnTo>
                  <a:pt x="0" y="80935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94719" r="0" t="0"/>
            </a:stretch>
          </a:blipFill>
          <a:ln>
            <a:noFill/>
          </a:ln>
        </p:spPr>
      </p:sp>
      <p:sp>
        <p:nvSpPr>
          <p:cNvPr id="300" name="Google Shape;300;g2734826f2f8_4_83"/>
          <p:cNvSpPr/>
          <p:nvPr/>
        </p:nvSpPr>
        <p:spPr>
          <a:xfrm>
            <a:off x="10309583" y="1418819"/>
            <a:ext cx="5265278" cy="8093543"/>
          </a:xfrm>
          <a:custGeom>
            <a:rect b="b" l="l" r="r" t="t"/>
            <a:pathLst>
              <a:path extrusionOk="0" h="8093543" w="5265278">
                <a:moveTo>
                  <a:pt x="0" y="0"/>
                </a:moveTo>
                <a:lnTo>
                  <a:pt x="5265278" y="0"/>
                </a:lnTo>
                <a:lnTo>
                  <a:pt x="5265278" y="8093542"/>
                </a:lnTo>
                <a:lnTo>
                  <a:pt x="0" y="80935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99" r="-199" t="0"/>
            </a:stretch>
          </a:blipFill>
          <a:ln>
            <a:noFill/>
          </a:ln>
        </p:spPr>
      </p:sp>
      <p:sp>
        <p:nvSpPr>
          <p:cNvPr id="301" name="Google Shape;301;g2734826f2f8_4_83"/>
          <p:cNvSpPr txBox="1"/>
          <p:nvPr/>
        </p:nvSpPr>
        <p:spPr>
          <a:xfrm>
            <a:off x="6382025" y="94672"/>
            <a:ext cx="6162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0F273D"/>
                </a:solidFill>
                <a:latin typeface="Arial"/>
                <a:ea typeface="Arial"/>
                <a:cs typeface="Arial"/>
                <a:sym typeface="Arial"/>
              </a:rPr>
              <a:t>Trang chào mừng</a:t>
            </a: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oogle Shape;306;g2734826f2f8_4_164"/>
          <p:cNvGrpSpPr/>
          <p:nvPr/>
        </p:nvGrpSpPr>
        <p:grpSpPr>
          <a:xfrm>
            <a:off x="3935054" y="1783974"/>
            <a:ext cx="10417892" cy="7340976"/>
            <a:chOff x="0" y="0"/>
            <a:chExt cx="13890522" cy="9787968"/>
          </a:xfrm>
        </p:grpSpPr>
        <p:pic>
          <p:nvPicPr>
            <p:cNvPr id="307" name="Google Shape;307;g2734826f2f8_4_164"/>
            <p:cNvPicPr preferRelativeResize="0"/>
            <p:nvPr/>
          </p:nvPicPr>
          <p:blipFill rotWithShape="1">
            <a:blip r:embed="rId3">
              <a:alphaModFix/>
            </a:blip>
            <a:srcRect b="0" l="2606" r="2597" t="0"/>
            <a:stretch/>
          </p:blipFill>
          <p:spPr>
            <a:xfrm>
              <a:off x="0" y="0"/>
              <a:ext cx="6881761" cy="97879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g2734826f2f8_4_164"/>
            <p:cNvPicPr preferRelativeResize="0"/>
            <p:nvPr/>
          </p:nvPicPr>
          <p:blipFill rotWithShape="1">
            <a:blip r:embed="rId4">
              <a:alphaModFix/>
            </a:blip>
            <a:srcRect b="1133" l="0" r="0" t="1133"/>
            <a:stretch/>
          </p:blipFill>
          <p:spPr>
            <a:xfrm>
              <a:off x="7008761" y="0"/>
              <a:ext cx="6881761" cy="97879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9" name="Google Shape;309;g2734826f2f8_4_164"/>
          <p:cNvSpPr txBox="1"/>
          <p:nvPr/>
        </p:nvSpPr>
        <p:spPr>
          <a:xfrm>
            <a:off x="6446051" y="370840"/>
            <a:ext cx="5086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0F273D"/>
                </a:solidFill>
                <a:latin typeface="Arial"/>
                <a:ea typeface="Arial"/>
                <a:cs typeface="Arial"/>
                <a:sym typeface="Arial"/>
              </a:rPr>
              <a:t>Trang đăng ký</a:t>
            </a:r>
            <a:endParaRPr sz="1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22"/>
          <p:cNvGrpSpPr/>
          <p:nvPr/>
        </p:nvGrpSpPr>
        <p:grpSpPr>
          <a:xfrm>
            <a:off x="3359368" y="2176760"/>
            <a:ext cx="11259312" cy="6553841"/>
            <a:chOff x="0" y="0"/>
            <a:chExt cx="15012416" cy="8738455"/>
          </a:xfrm>
        </p:grpSpPr>
        <p:pic>
          <p:nvPicPr>
            <p:cNvPr id="315" name="Google Shape;315;p22"/>
            <p:cNvPicPr preferRelativeResize="0"/>
            <p:nvPr/>
          </p:nvPicPr>
          <p:blipFill rotWithShape="1">
            <a:blip r:embed="rId3">
              <a:alphaModFix/>
            </a:blip>
            <a:srcRect b="0" l="708" r="708" t="0"/>
            <a:stretch/>
          </p:blipFill>
          <p:spPr>
            <a:xfrm>
              <a:off x="0" y="0"/>
              <a:ext cx="7442708" cy="8738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" name="Google Shape;316;p22"/>
            <p:cNvPicPr preferRelativeResize="0"/>
            <p:nvPr/>
          </p:nvPicPr>
          <p:blipFill rotWithShape="1">
            <a:blip r:embed="rId4">
              <a:alphaModFix/>
            </a:blip>
            <a:srcRect b="0" l="19716" r="19715" t="0"/>
            <a:stretch/>
          </p:blipFill>
          <p:spPr>
            <a:xfrm>
              <a:off x="7569708" y="0"/>
              <a:ext cx="7442708" cy="87384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7" name="Google Shape;317;p22"/>
          <p:cNvSpPr txBox="1"/>
          <p:nvPr/>
        </p:nvSpPr>
        <p:spPr>
          <a:xfrm>
            <a:off x="5401953" y="94672"/>
            <a:ext cx="6578790" cy="9340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0F273D"/>
                </a:solidFill>
                <a:latin typeface="Arial"/>
                <a:ea typeface="Arial"/>
                <a:cs typeface="Arial"/>
                <a:sym typeface="Arial"/>
              </a:rPr>
              <a:t>Trang đăng nhập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734826f2f8_4_246"/>
          <p:cNvSpPr/>
          <p:nvPr/>
        </p:nvSpPr>
        <p:spPr>
          <a:xfrm>
            <a:off x="1028700" y="635988"/>
            <a:ext cx="10906459" cy="4507512"/>
          </a:xfrm>
          <a:custGeom>
            <a:rect b="b" l="l" r="r" t="t"/>
            <a:pathLst>
              <a:path extrusionOk="0" h="4507512" w="10906459">
                <a:moveTo>
                  <a:pt x="0" y="0"/>
                </a:moveTo>
                <a:lnTo>
                  <a:pt x="10906459" y="0"/>
                </a:lnTo>
                <a:lnTo>
                  <a:pt x="10906459" y="4507512"/>
                </a:lnTo>
                <a:lnTo>
                  <a:pt x="0" y="4507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3" name="Google Shape;323;g2734826f2f8_4_246"/>
          <p:cNvSpPr/>
          <p:nvPr/>
        </p:nvSpPr>
        <p:spPr>
          <a:xfrm>
            <a:off x="1028700" y="5154893"/>
            <a:ext cx="10906459" cy="1724649"/>
          </a:xfrm>
          <a:custGeom>
            <a:rect b="b" l="l" r="r" t="t"/>
            <a:pathLst>
              <a:path extrusionOk="0" h="1724649" w="10906459">
                <a:moveTo>
                  <a:pt x="0" y="0"/>
                </a:moveTo>
                <a:lnTo>
                  <a:pt x="10906459" y="0"/>
                </a:lnTo>
                <a:lnTo>
                  <a:pt x="10906459" y="1724649"/>
                </a:lnTo>
                <a:lnTo>
                  <a:pt x="0" y="17246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299" l="0" r="0" t="-1299"/>
            </a:stretch>
          </a:blipFill>
          <a:ln>
            <a:noFill/>
          </a:ln>
        </p:spPr>
      </p:sp>
      <p:sp>
        <p:nvSpPr>
          <p:cNvPr id="324" name="Google Shape;324;g2734826f2f8_4_246"/>
          <p:cNvSpPr/>
          <p:nvPr/>
        </p:nvSpPr>
        <p:spPr>
          <a:xfrm>
            <a:off x="1028700" y="6769018"/>
            <a:ext cx="10906459" cy="2898857"/>
          </a:xfrm>
          <a:custGeom>
            <a:rect b="b" l="l" r="r" t="t"/>
            <a:pathLst>
              <a:path extrusionOk="0" h="2898857" w="10906459">
                <a:moveTo>
                  <a:pt x="0" y="0"/>
                </a:moveTo>
                <a:lnTo>
                  <a:pt x="10906459" y="0"/>
                </a:lnTo>
                <a:lnTo>
                  <a:pt x="10906459" y="2898857"/>
                </a:lnTo>
                <a:lnTo>
                  <a:pt x="0" y="28988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-2859" t="0"/>
            </a:stretch>
          </a:blipFill>
          <a:ln>
            <a:noFill/>
          </a:ln>
        </p:spPr>
      </p:sp>
      <p:sp>
        <p:nvSpPr>
          <p:cNvPr id="325" name="Google Shape;325;g2734826f2f8_4_246"/>
          <p:cNvSpPr txBox="1"/>
          <p:nvPr/>
        </p:nvSpPr>
        <p:spPr>
          <a:xfrm>
            <a:off x="14081803" y="4628861"/>
            <a:ext cx="358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0F273D"/>
                </a:solidFill>
                <a:latin typeface="Arial"/>
                <a:ea typeface="Arial"/>
                <a:cs typeface="Arial"/>
                <a:sym typeface="Arial"/>
              </a:rPr>
              <a:t>Header</a:t>
            </a:r>
            <a:endParaRPr sz="1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734826f2f8_4_253"/>
          <p:cNvSpPr/>
          <p:nvPr/>
        </p:nvSpPr>
        <p:spPr>
          <a:xfrm>
            <a:off x="1028700" y="3855179"/>
            <a:ext cx="16230600" cy="1101977"/>
          </a:xfrm>
          <a:custGeom>
            <a:rect b="b" l="l" r="r" t="t"/>
            <a:pathLst>
              <a:path extrusionOk="0" h="1101977" w="16230600">
                <a:moveTo>
                  <a:pt x="0" y="0"/>
                </a:moveTo>
                <a:lnTo>
                  <a:pt x="16230600" y="0"/>
                </a:lnTo>
                <a:lnTo>
                  <a:pt x="16230600" y="1101977"/>
                </a:lnTo>
                <a:lnTo>
                  <a:pt x="0" y="11019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6178" l="0" r="0" t="-18119"/>
            </a:stretch>
          </a:blipFill>
          <a:ln>
            <a:noFill/>
          </a:ln>
        </p:spPr>
      </p:sp>
      <p:sp>
        <p:nvSpPr>
          <p:cNvPr id="331" name="Google Shape;331;g2734826f2f8_4_253"/>
          <p:cNvSpPr/>
          <p:nvPr/>
        </p:nvSpPr>
        <p:spPr>
          <a:xfrm>
            <a:off x="1028700" y="5178794"/>
            <a:ext cx="16230600" cy="1604929"/>
          </a:xfrm>
          <a:custGeom>
            <a:rect b="b" l="l" r="r" t="t"/>
            <a:pathLst>
              <a:path extrusionOk="0" h="1604929" w="16230600">
                <a:moveTo>
                  <a:pt x="0" y="0"/>
                </a:moveTo>
                <a:lnTo>
                  <a:pt x="16230600" y="0"/>
                </a:lnTo>
                <a:lnTo>
                  <a:pt x="16230600" y="1604929"/>
                </a:lnTo>
                <a:lnTo>
                  <a:pt x="0" y="16049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6319" t="0"/>
            </a:stretch>
          </a:blipFill>
          <a:ln>
            <a:noFill/>
          </a:ln>
        </p:spPr>
      </p:sp>
      <p:sp>
        <p:nvSpPr>
          <p:cNvPr id="332" name="Google Shape;332;g2734826f2f8_4_253"/>
          <p:cNvSpPr txBox="1"/>
          <p:nvPr/>
        </p:nvSpPr>
        <p:spPr>
          <a:xfrm>
            <a:off x="7985299" y="933450"/>
            <a:ext cx="2317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0F273D"/>
                </a:solidFill>
                <a:latin typeface="Arial"/>
                <a:ea typeface="Arial"/>
                <a:cs typeface="Arial"/>
                <a:sym typeface="Arial"/>
              </a:rPr>
              <a:t>Footer</a:t>
            </a:r>
            <a:endParaRPr sz="1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3"/>
          <p:cNvSpPr/>
          <p:nvPr/>
        </p:nvSpPr>
        <p:spPr>
          <a:xfrm>
            <a:off x="13163068" y="271430"/>
            <a:ext cx="4415209" cy="10015570"/>
          </a:xfrm>
          <a:custGeom>
            <a:rect b="b" l="l" r="r" t="t"/>
            <a:pathLst>
              <a:path extrusionOk="0" h="10015570" w="4415209">
                <a:moveTo>
                  <a:pt x="0" y="0"/>
                </a:moveTo>
                <a:lnTo>
                  <a:pt x="4415209" y="0"/>
                </a:lnTo>
                <a:lnTo>
                  <a:pt x="4415209" y="10015570"/>
                </a:lnTo>
                <a:lnTo>
                  <a:pt x="0" y="10015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6007" l="0" r="0" t="0"/>
            </a:stretch>
          </a:blipFill>
          <a:ln>
            <a:noFill/>
          </a:ln>
        </p:spPr>
      </p:sp>
      <p:sp>
        <p:nvSpPr>
          <p:cNvPr id="338" name="Google Shape;338;p23"/>
          <p:cNvSpPr/>
          <p:nvPr/>
        </p:nvSpPr>
        <p:spPr>
          <a:xfrm>
            <a:off x="6502910" y="360478"/>
            <a:ext cx="5282180" cy="9837474"/>
          </a:xfrm>
          <a:custGeom>
            <a:rect b="b" l="l" r="r" t="t"/>
            <a:pathLst>
              <a:path extrusionOk="0" h="9837474" w="5282180">
                <a:moveTo>
                  <a:pt x="0" y="0"/>
                </a:moveTo>
                <a:lnTo>
                  <a:pt x="5282180" y="0"/>
                </a:lnTo>
                <a:lnTo>
                  <a:pt x="5282180" y="9837474"/>
                </a:lnTo>
                <a:lnTo>
                  <a:pt x="0" y="98374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0680" l="0" r="0" t="0"/>
            </a:stretch>
          </a:blipFill>
          <a:ln>
            <a:noFill/>
          </a:ln>
        </p:spPr>
      </p:sp>
      <p:sp>
        <p:nvSpPr>
          <p:cNvPr id="339" name="Google Shape;339;p23"/>
          <p:cNvSpPr txBox="1"/>
          <p:nvPr/>
        </p:nvSpPr>
        <p:spPr>
          <a:xfrm>
            <a:off x="1028700" y="5048250"/>
            <a:ext cx="3587072" cy="9340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0F273D"/>
                </a:solidFill>
                <a:latin typeface="Arial"/>
                <a:ea typeface="Arial"/>
                <a:cs typeface="Arial"/>
                <a:sym typeface="Arial"/>
              </a:rPr>
              <a:t>Trang chủ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/>
          <p:nvPr/>
        </p:nvSpPr>
        <p:spPr>
          <a:xfrm>
            <a:off x="4319155" y="1288019"/>
            <a:ext cx="5551893" cy="7710963"/>
          </a:xfrm>
          <a:custGeom>
            <a:rect b="b" l="l" r="r" t="t"/>
            <a:pathLst>
              <a:path extrusionOk="0" h="7710963" w="5551893">
                <a:moveTo>
                  <a:pt x="0" y="0"/>
                </a:moveTo>
                <a:lnTo>
                  <a:pt x="5551893" y="0"/>
                </a:lnTo>
                <a:lnTo>
                  <a:pt x="5551893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5" name="Google Shape;345;p24"/>
          <p:cNvSpPr/>
          <p:nvPr/>
        </p:nvSpPr>
        <p:spPr>
          <a:xfrm>
            <a:off x="10346967" y="1288019"/>
            <a:ext cx="7420592" cy="7710963"/>
          </a:xfrm>
          <a:custGeom>
            <a:rect b="b" l="l" r="r" t="t"/>
            <a:pathLst>
              <a:path extrusionOk="0" h="7710963" w="7420592">
                <a:moveTo>
                  <a:pt x="0" y="0"/>
                </a:moveTo>
                <a:lnTo>
                  <a:pt x="7420592" y="0"/>
                </a:lnTo>
                <a:lnTo>
                  <a:pt x="7420592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6" name="Google Shape;346;p24"/>
          <p:cNvSpPr txBox="1"/>
          <p:nvPr/>
        </p:nvSpPr>
        <p:spPr>
          <a:xfrm>
            <a:off x="303458" y="4139622"/>
            <a:ext cx="4015697" cy="1753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999" u="none" cap="none" strike="noStrike">
                <a:solidFill>
                  <a:srgbClr val="0F273D"/>
                </a:solidFill>
                <a:latin typeface="Arial"/>
                <a:ea typeface="Arial"/>
                <a:cs typeface="Arial"/>
                <a:sym typeface="Arial"/>
              </a:rPr>
              <a:t>Trang giới thiệu phim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"/>
          <p:cNvSpPr/>
          <p:nvPr/>
        </p:nvSpPr>
        <p:spPr>
          <a:xfrm>
            <a:off x="16360827" y="8573214"/>
            <a:ext cx="898473" cy="685086"/>
          </a:xfrm>
          <a:custGeom>
            <a:rect b="b" l="l" r="r" t="t"/>
            <a:pathLst>
              <a:path extrusionOk="0" h="685086" w="898473">
                <a:moveTo>
                  <a:pt x="0" y="0"/>
                </a:moveTo>
                <a:lnTo>
                  <a:pt x="898473" y="0"/>
                </a:lnTo>
                <a:lnTo>
                  <a:pt x="898473" y="685086"/>
                </a:lnTo>
                <a:lnTo>
                  <a:pt x="0" y="6850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2" name="Google Shape;112;p3"/>
          <p:cNvSpPr txBox="1"/>
          <p:nvPr/>
        </p:nvSpPr>
        <p:spPr>
          <a:xfrm>
            <a:off x="600138" y="204541"/>
            <a:ext cx="8757543" cy="1198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99" u="none" cap="none" strike="noStrike">
                <a:solidFill>
                  <a:srgbClr val="0F273D"/>
                </a:solidFill>
                <a:latin typeface="Arial"/>
                <a:ea typeface="Arial"/>
                <a:cs typeface="Arial"/>
                <a:sym typeface="Arial"/>
              </a:rPr>
              <a:t>NỘI DUNG CHÍNH</a:t>
            </a:r>
            <a:endParaRPr/>
          </a:p>
        </p:txBody>
      </p:sp>
      <p:sp>
        <p:nvSpPr>
          <p:cNvPr id="113" name="Google Shape;113;p3"/>
          <p:cNvSpPr txBox="1"/>
          <p:nvPr/>
        </p:nvSpPr>
        <p:spPr>
          <a:xfrm>
            <a:off x="9459979" y="2462869"/>
            <a:ext cx="4800793" cy="778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00" u="none" cap="none" strike="noStrike">
                <a:solidFill>
                  <a:srgbClr val="0F273D"/>
                </a:solidFill>
                <a:latin typeface="Arial"/>
                <a:ea typeface="Arial"/>
                <a:cs typeface="Arial"/>
                <a:sym typeface="Arial"/>
              </a:rPr>
              <a:t>Giới thiệu chung</a:t>
            </a:r>
            <a:endParaRPr/>
          </a:p>
        </p:txBody>
      </p:sp>
      <p:grpSp>
        <p:nvGrpSpPr>
          <p:cNvPr id="114" name="Google Shape;114;p3"/>
          <p:cNvGrpSpPr/>
          <p:nvPr/>
        </p:nvGrpSpPr>
        <p:grpSpPr>
          <a:xfrm>
            <a:off x="7083786" y="2059896"/>
            <a:ext cx="2147734" cy="1860138"/>
            <a:chOff x="0" y="0"/>
            <a:chExt cx="2863645" cy="2480184"/>
          </a:xfrm>
        </p:grpSpPr>
        <p:sp>
          <p:nvSpPr>
            <p:cNvPr id="115" name="Google Shape;115;p3"/>
            <p:cNvSpPr/>
            <p:nvPr/>
          </p:nvSpPr>
          <p:spPr>
            <a:xfrm>
              <a:off x="0" y="0"/>
              <a:ext cx="2863645" cy="2480184"/>
            </a:xfrm>
            <a:custGeom>
              <a:rect b="b" l="l" r="r" t="t"/>
              <a:pathLst>
                <a:path extrusionOk="0" h="5372100" w="6202680">
                  <a:moveTo>
                    <a:pt x="4652010" y="0"/>
                  </a:moveTo>
                  <a:lnTo>
                    <a:pt x="1560830" y="0"/>
                  </a:ln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560830" y="5372100"/>
                  </a:lnTo>
                  <a:lnTo>
                    <a:pt x="465074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DBAC7E"/>
            </a:solidFill>
            <a:ln>
              <a:noFill/>
            </a:ln>
          </p:spPr>
        </p:sp>
        <p:sp>
          <p:nvSpPr>
            <p:cNvPr id="116" name="Google Shape;116;p3"/>
            <p:cNvSpPr txBox="1"/>
            <p:nvPr/>
          </p:nvSpPr>
          <p:spPr>
            <a:xfrm>
              <a:off x="648256" y="648483"/>
              <a:ext cx="1567133" cy="10974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999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01</a:t>
              </a:r>
              <a:endParaRPr/>
            </a:p>
          </p:txBody>
        </p:sp>
      </p:grpSp>
      <p:grpSp>
        <p:nvGrpSpPr>
          <p:cNvPr id="117" name="Google Shape;117;p3"/>
          <p:cNvGrpSpPr/>
          <p:nvPr/>
        </p:nvGrpSpPr>
        <p:grpSpPr>
          <a:xfrm>
            <a:off x="9459979" y="3565414"/>
            <a:ext cx="2147734" cy="1860138"/>
            <a:chOff x="0" y="0"/>
            <a:chExt cx="2863645" cy="2480184"/>
          </a:xfrm>
        </p:grpSpPr>
        <p:sp>
          <p:nvSpPr>
            <p:cNvPr id="118" name="Google Shape;118;p3"/>
            <p:cNvSpPr/>
            <p:nvPr/>
          </p:nvSpPr>
          <p:spPr>
            <a:xfrm>
              <a:off x="0" y="0"/>
              <a:ext cx="2863645" cy="2480184"/>
            </a:xfrm>
            <a:custGeom>
              <a:rect b="b" l="l" r="r" t="t"/>
              <a:pathLst>
                <a:path extrusionOk="0" h="5372100" w="6202680">
                  <a:moveTo>
                    <a:pt x="4652010" y="0"/>
                  </a:moveTo>
                  <a:lnTo>
                    <a:pt x="1560830" y="0"/>
                  </a:ln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560830" y="5372100"/>
                  </a:lnTo>
                  <a:lnTo>
                    <a:pt x="465074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D82B1E"/>
            </a:solidFill>
            <a:ln>
              <a:noFill/>
            </a:ln>
          </p:spPr>
        </p:sp>
        <p:sp>
          <p:nvSpPr>
            <p:cNvPr id="119" name="Google Shape;119;p3"/>
            <p:cNvSpPr txBox="1"/>
            <p:nvPr/>
          </p:nvSpPr>
          <p:spPr>
            <a:xfrm>
              <a:off x="89800" y="648483"/>
              <a:ext cx="2684045" cy="10974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999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02</a:t>
              </a:r>
              <a:endParaRPr/>
            </a:p>
          </p:txBody>
        </p:sp>
      </p:grpSp>
      <p:sp>
        <p:nvSpPr>
          <p:cNvPr id="120" name="Google Shape;120;p3"/>
          <p:cNvSpPr txBox="1"/>
          <p:nvPr/>
        </p:nvSpPr>
        <p:spPr>
          <a:xfrm>
            <a:off x="11774532" y="4015769"/>
            <a:ext cx="2790466" cy="778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00" u="none" cap="none" strike="noStrike">
                <a:solidFill>
                  <a:srgbClr val="0F273D"/>
                </a:solidFill>
                <a:latin typeface="Arial"/>
                <a:ea typeface="Arial"/>
                <a:cs typeface="Arial"/>
                <a:sym typeface="Arial"/>
              </a:rPr>
              <a:t>Khảo sát</a:t>
            </a:r>
            <a:endParaRPr/>
          </a:p>
        </p:txBody>
      </p:sp>
      <p:grpSp>
        <p:nvGrpSpPr>
          <p:cNvPr id="121" name="Google Shape;121;p3"/>
          <p:cNvGrpSpPr/>
          <p:nvPr/>
        </p:nvGrpSpPr>
        <p:grpSpPr>
          <a:xfrm>
            <a:off x="7083786" y="4841847"/>
            <a:ext cx="2147734" cy="1860138"/>
            <a:chOff x="0" y="0"/>
            <a:chExt cx="2863645" cy="2480184"/>
          </a:xfrm>
        </p:grpSpPr>
        <p:sp>
          <p:nvSpPr>
            <p:cNvPr id="122" name="Google Shape;122;p3"/>
            <p:cNvSpPr/>
            <p:nvPr/>
          </p:nvSpPr>
          <p:spPr>
            <a:xfrm>
              <a:off x="0" y="0"/>
              <a:ext cx="2863645" cy="2480184"/>
            </a:xfrm>
            <a:custGeom>
              <a:rect b="b" l="l" r="r" t="t"/>
              <a:pathLst>
                <a:path extrusionOk="0" h="5372100" w="6202680">
                  <a:moveTo>
                    <a:pt x="4652010" y="0"/>
                  </a:moveTo>
                  <a:lnTo>
                    <a:pt x="1560830" y="0"/>
                  </a:ln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560830" y="5372100"/>
                  </a:lnTo>
                  <a:lnTo>
                    <a:pt x="465074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31F37"/>
            </a:solidFill>
            <a:ln>
              <a:noFill/>
            </a:ln>
          </p:spPr>
        </p:sp>
        <p:sp>
          <p:nvSpPr>
            <p:cNvPr id="123" name="Google Shape;123;p3"/>
            <p:cNvSpPr txBox="1"/>
            <p:nvPr/>
          </p:nvSpPr>
          <p:spPr>
            <a:xfrm>
              <a:off x="89800" y="648483"/>
              <a:ext cx="2684045" cy="10974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999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03</a:t>
              </a:r>
              <a:endParaRPr/>
            </a:p>
          </p:txBody>
        </p:sp>
      </p:grpSp>
      <p:sp>
        <p:nvSpPr>
          <p:cNvPr id="124" name="Google Shape;124;p3"/>
          <p:cNvSpPr txBox="1"/>
          <p:nvPr/>
        </p:nvSpPr>
        <p:spPr>
          <a:xfrm>
            <a:off x="323850" y="5339827"/>
            <a:ext cx="6683736" cy="778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00" u="none" cap="none" strike="noStrike">
                <a:solidFill>
                  <a:srgbClr val="0F273D"/>
                </a:solidFill>
                <a:latin typeface="Arial"/>
                <a:ea typeface="Arial"/>
                <a:cs typeface="Arial"/>
                <a:sym typeface="Arial"/>
              </a:rPr>
              <a:t>Phác thảo và giao diện</a:t>
            </a:r>
            <a:endParaRPr/>
          </a:p>
        </p:txBody>
      </p:sp>
      <p:grpSp>
        <p:nvGrpSpPr>
          <p:cNvPr id="125" name="Google Shape;125;p3"/>
          <p:cNvGrpSpPr/>
          <p:nvPr/>
        </p:nvGrpSpPr>
        <p:grpSpPr>
          <a:xfrm>
            <a:off x="7083786" y="7693437"/>
            <a:ext cx="2147734" cy="1860138"/>
            <a:chOff x="0" y="0"/>
            <a:chExt cx="2863645" cy="2480184"/>
          </a:xfrm>
        </p:grpSpPr>
        <p:sp>
          <p:nvSpPr>
            <p:cNvPr id="126" name="Google Shape;126;p3"/>
            <p:cNvSpPr/>
            <p:nvPr/>
          </p:nvSpPr>
          <p:spPr>
            <a:xfrm>
              <a:off x="0" y="0"/>
              <a:ext cx="2863645" cy="2480184"/>
            </a:xfrm>
            <a:custGeom>
              <a:rect b="b" l="l" r="r" t="t"/>
              <a:pathLst>
                <a:path extrusionOk="0" h="5372100" w="6202680">
                  <a:moveTo>
                    <a:pt x="4652010" y="0"/>
                  </a:moveTo>
                  <a:lnTo>
                    <a:pt x="1560830" y="0"/>
                  </a:ln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560830" y="5372100"/>
                  </a:lnTo>
                  <a:lnTo>
                    <a:pt x="465074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63279"/>
            </a:solidFill>
            <a:ln>
              <a:noFill/>
            </a:ln>
          </p:spPr>
        </p:sp>
        <p:sp>
          <p:nvSpPr>
            <p:cNvPr id="127" name="Google Shape;127;p3"/>
            <p:cNvSpPr txBox="1"/>
            <p:nvPr/>
          </p:nvSpPr>
          <p:spPr>
            <a:xfrm>
              <a:off x="89800" y="648483"/>
              <a:ext cx="2684045" cy="10974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999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05</a:t>
              </a:r>
              <a:endParaRPr/>
            </a:p>
          </p:txBody>
        </p:sp>
      </p:grpSp>
      <p:sp>
        <p:nvSpPr>
          <p:cNvPr id="128" name="Google Shape;128;p3"/>
          <p:cNvSpPr txBox="1"/>
          <p:nvPr/>
        </p:nvSpPr>
        <p:spPr>
          <a:xfrm>
            <a:off x="11915520" y="6795112"/>
            <a:ext cx="2630429" cy="778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00" u="none" cap="none" strike="noStrike">
                <a:solidFill>
                  <a:srgbClr val="0F273D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endParaRPr/>
          </a:p>
        </p:txBody>
      </p:sp>
      <p:grpSp>
        <p:nvGrpSpPr>
          <p:cNvPr id="129" name="Google Shape;129;p3"/>
          <p:cNvGrpSpPr/>
          <p:nvPr/>
        </p:nvGrpSpPr>
        <p:grpSpPr>
          <a:xfrm>
            <a:off x="9510611" y="6354281"/>
            <a:ext cx="2147734" cy="1860138"/>
            <a:chOff x="0" y="0"/>
            <a:chExt cx="2863645" cy="2480184"/>
          </a:xfrm>
        </p:grpSpPr>
        <p:sp>
          <p:nvSpPr>
            <p:cNvPr id="130" name="Google Shape;130;p3"/>
            <p:cNvSpPr/>
            <p:nvPr/>
          </p:nvSpPr>
          <p:spPr>
            <a:xfrm>
              <a:off x="0" y="0"/>
              <a:ext cx="2863645" cy="2480184"/>
            </a:xfrm>
            <a:custGeom>
              <a:rect b="b" l="l" r="r" t="t"/>
              <a:pathLst>
                <a:path extrusionOk="0" h="5372100" w="6202680">
                  <a:moveTo>
                    <a:pt x="4652010" y="0"/>
                  </a:moveTo>
                  <a:lnTo>
                    <a:pt x="1560830" y="0"/>
                  </a:ln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560830" y="5372100"/>
                  </a:lnTo>
                  <a:lnTo>
                    <a:pt x="465074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D5B5B"/>
            </a:solidFill>
            <a:ln>
              <a:noFill/>
            </a:ln>
          </p:spPr>
        </p:sp>
        <p:sp>
          <p:nvSpPr>
            <p:cNvPr id="131" name="Google Shape;131;p3"/>
            <p:cNvSpPr txBox="1"/>
            <p:nvPr/>
          </p:nvSpPr>
          <p:spPr>
            <a:xfrm>
              <a:off x="89800" y="648483"/>
              <a:ext cx="2684045" cy="10974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999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04</a:t>
              </a:r>
              <a:endParaRPr/>
            </a:p>
          </p:txBody>
        </p:sp>
      </p:grpSp>
      <p:sp>
        <p:nvSpPr>
          <p:cNvPr id="132" name="Google Shape;132;p3"/>
          <p:cNvSpPr txBox="1"/>
          <p:nvPr/>
        </p:nvSpPr>
        <p:spPr>
          <a:xfrm>
            <a:off x="4504935" y="8128694"/>
            <a:ext cx="2407401" cy="778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00" u="none" cap="none" strike="noStrike">
                <a:solidFill>
                  <a:srgbClr val="0F273D"/>
                </a:solidFill>
                <a:latin typeface="Arial"/>
                <a:ea typeface="Arial"/>
                <a:cs typeface="Arial"/>
                <a:sym typeface="Arial"/>
              </a:rPr>
              <a:t>Kết luận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/>
          <p:nvPr/>
        </p:nvSpPr>
        <p:spPr>
          <a:xfrm>
            <a:off x="3136594" y="0"/>
            <a:ext cx="7115561" cy="9984082"/>
          </a:xfrm>
          <a:custGeom>
            <a:rect b="b" l="l" r="r" t="t"/>
            <a:pathLst>
              <a:path extrusionOk="0" h="1546796" w="1102387">
                <a:moveTo>
                  <a:pt x="0" y="0"/>
                </a:moveTo>
                <a:lnTo>
                  <a:pt x="1102387" y="0"/>
                </a:lnTo>
                <a:lnTo>
                  <a:pt x="1102387" y="1546796"/>
                </a:lnTo>
                <a:lnTo>
                  <a:pt x="0" y="1546796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985" r="-7823" t="0"/>
            </a:stretch>
          </a:blipFill>
          <a:ln>
            <a:noFill/>
          </a:ln>
        </p:spPr>
      </p:sp>
      <p:sp>
        <p:nvSpPr>
          <p:cNvPr id="352" name="Google Shape;352;p25"/>
          <p:cNvSpPr txBox="1"/>
          <p:nvPr/>
        </p:nvSpPr>
        <p:spPr>
          <a:xfrm>
            <a:off x="583459" y="3621163"/>
            <a:ext cx="2343585" cy="26465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999" u="none" cap="none" strike="noStrike">
                <a:solidFill>
                  <a:srgbClr val="0F273D"/>
                </a:solidFill>
                <a:latin typeface="Arial"/>
                <a:ea typeface="Arial"/>
                <a:cs typeface="Arial"/>
                <a:sym typeface="Arial"/>
              </a:rPr>
              <a:t>Trang xem phim</a:t>
            </a:r>
            <a:endParaRPr/>
          </a:p>
        </p:txBody>
      </p:sp>
      <p:sp>
        <p:nvSpPr>
          <p:cNvPr id="353" name="Google Shape;353;p25"/>
          <p:cNvSpPr/>
          <p:nvPr/>
        </p:nvSpPr>
        <p:spPr>
          <a:xfrm>
            <a:off x="10460366" y="0"/>
            <a:ext cx="7827634" cy="10287000"/>
          </a:xfrm>
          <a:custGeom>
            <a:rect b="b" l="l" r="r" t="t"/>
            <a:pathLst>
              <a:path extrusionOk="0" h="1593725" w="1212705">
                <a:moveTo>
                  <a:pt x="0" y="0"/>
                </a:moveTo>
                <a:lnTo>
                  <a:pt x="1212705" y="0"/>
                </a:lnTo>
                <a:lnTo>
                  <a:pt x="1212705" y="1593725"/>
                </a:lnTo>
                <a:lnTo>
                  <a:pt x="0" y="1593725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423" r="-1423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6"/>
          <p:cNvSpPr/>
          <p:nvPr/>
        </p:nvSpPr>
        <p:spPr>
          <a:xfrm>
            <a:off x="11943851" y="0"/>
            <a:ext cx="5968182" cy="10287000"/>
          </a:xfrm>
          <a:custGeom>
            <a:rect b="b" l="l" r="r" t="t"/>
            <a:pathLst>
              <a:path extrusionOk="0" h="1593725" w="924628">
                <a:moveTo>
                  <a:pt x="0" y="0"/>
                </a:moveTo>
                <a:lnTo>
                  <a:pt x="924628" y="0"/>
                </a:lnTo>
                <a:lnTo>
                  <a:pt x="924628" y="1593725"/>
                </a:lnTo>
                <a:lnTo>
                  <a:pt x="0" y="159372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579" r="-578" t="0"/>
            </a:stretch>
          </a:blipFill>
          <a:ln>
            <a:noFill/>
          </a:ln>
        </p:spPr>
      </p:sp>
      <p:sp>
        <p:nvSpPr>
          <p:cNvPr id="359" name="Google Shape;359;p26"/>
          <p:cNvSpPr/>
          <p:nvPr/>
        </p:nvSpPr>
        <p:spPr>
          <a:xfrm>
            <a:off x="5568916" y="0"/>
            <a:ext cx="5968182" cy="10287000"/>
          </a:xfrm>
          <a:custGeom>
            <a:rect b="b" l="l" r="r" t="t"/>
            <a:pathLst>
              <a:path extrusionOk="0" h="1593725" w="924628">
                <a:moveTo>
                  <a:pt x="0" y="0"/>
                </a:moveTo>
                <a:lnTo>
                  <a:pt x="924628" y="0"/>
                </a:lnTo>
                <a:lnTo>
                  <a:pt x="924628" y="1593725"/>
                </a:lnTo>
                <a:lnTo>
                  <a:pt x="0" y="1593725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415" r="-414" t="0"/>
            </a:stretch>
          </a:blipFill>
          <a:ln>
            <a:noFill/>
          </a:ln>
        </p:spPr>
      </p:sp>
      <p:sp>
        <p:nvSpPr>
          <p:cNvPr id="360" name="Google Shape;360;p26"/>
          <p:cNvSpPr txBox="1"/>
          <p:nvPr/>
        </p:nvSpPr>
        <p:spPr>
          <a:xfrm>
            <a:off x="583459" y="4665374"/>
            <a:ext cx="4575883" cy="8610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999" u="none" cap="none" strike="noStrike">
                <a:solidFill>
                  <a:srgbClr val="0F273D"/>
                </a:solidFill>
                <a:latin typeface="Arial"/>
                <a:ea typeface="Arial"/>
                <a:cs typeface="Arial"/>
                <a:sym typeface="Arial"/>
              </a:rPr>
              <a:t>Trang cá nhân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7"/>
          <p:cNvSpPr/>
          <p:nvPr/>
        </p:nvSpPr>
        <p:spPr>
          <a:xfrm>
            <a:off x="326281" y="2262145"/>
            <a:ext cx="8857319" cy="6839818"/>
          </a:xfrm>
          <a:custGeom>
            <a:rect b="b" l="l" r="r" t="t"/>
            <a:pathLst>
              <a:path extrusionOk="0" h="6839818" w="8857319">
                <a:moveTo>
                  <a:pt x="0" y="0"/>
                </a:moveTo>
                <a:lnTo>
                  <a:pt x="8857319" y="0"/>
                </a:lnTo>
                <a:lnTo>
                  <a:pt x="8857319" y="6839819"/>
                </a:lnTo>
                <a:lnTo>
                  <a:pt x="0" y="68398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6" name="Google Shape;366;p27"/>
          <p:cNvSpPr/>
          <p:nvPr/>
        </p:nvSpPr>
        <p:spPr>
          <a:xfrm>
            <a:off x="9555203" y="2206052"/>
            <a:ext cx="8349365" cy="6952006"/>
          </a:xfrm>
          <a:custGeom>
            <a:rect b="b" l="l" r="r" t="t"/>
            <a:pathLst>
              <a:path extrusionOk="0" h="6952006" w="8349365">
                <a:moveTo>
                  <a:pt x="0" y="0"/>
                </a:moveTo>
                <a:lnTo>
                  <a:pt x="8349366" y="0"/>
                </a:lnTo>
                <a:lnTo>
                  <a:pt x="8349366" y="6952006"/>
                </a:lnTo>
                <a:lnTo>
                  <a:pt x="0" y="6952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7" name="Google Shape;367;p27"/>
          <p:cNvSpPr txBox="1"/>
          <p:nvPr/>
        </p:nvSpPr>
        <p:spPr>
          <a:xfrm>
            <a:off x="3428029" y="550574"/>
            <a:ext cx="11431941" cy="8610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999" u="none" cap="none" strike="noStrike">
                <a:solidFill>
                  <a:srgbClr val="0F273D"/>
                </a:solidFill>
                <a:latin typeface="Arial"/>
                <a:ea typeface="Arial"/>
                <a:cs typeface="Arial"/>
                <a:sym typeface="Arial"/>
              </a:rPr>
              <a:t>Trang cài đặt - Thông tin tài khoản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8"/>
          <p:cNvSpPr/>
          <p:nvPr/>
        </p:nvSpPr>
        <p:spPr>
          <a:xfrm>
            <a:off x="9351683" y="2017433"/>
            <a:ext cx="8728629" cy="6867734"/>
          </a:xfrm>
          <a:custGeom>
            <a:rect b="b" l="l" r="r" t="t"/>
            <a:pathLst>
              <a:path extrusionOk="0" h="6867734" w="8728629">
                <a:moveTo>
                  <a:pt x="0" y="0"/>
                </a:moveTo>
                <a:lnTo>
                  <a:pt x="8728629" y="0"/>
                </a:lnTo>
                <a:lnTo>
                  <a:pt x="8728629" y="6867733"/>
                </a:lnTo>
                <a:lnTo>
                  <a:pt x="0" y="6867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3" name="Google Shape;373;p28"/>
          <p:cNvSpPr/>
          <p:nvPr/>
        </p:nvSpPr>
        <p:spPr>
          <a:xfrm>
            <a:off x="219902" y="2017433"/>
            <a:ext cx="8627401" cy="6889939"/>
          </a:xfrm>
          <a:custGeom>
            <a:rect b="b" l="l" r="r" t="t"/>
            <a:pathLst>
              <a:path extrusionOk="0" h="6889939" w="8627401">
                <a:moveTo>
                  <a:pt x="0" y="0"/>
                </a:moveTo>
                <a:lnTo>
                  <a:pt x="8627401" y="0"/>
                </a:lnTo>
                <a:lnTo>
                  <a:pt x="8627401" y="6889938"/>
                </a:lnTo>
                <a:lnTo>
                  <a:pt x="0" y="68899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4" name="Google Shape;374;p28"/>
          <p:cNvSpPr txBox="1"/>
          <p:nvPr/>
        </p:nvSpPr>
        <p:spPr>
          <a:xfrm>
            <a:off x="4942363" y="550574"/>
            <a:ext cx="8403274" cy="8610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999" u="none" cap="none" strike="noStrike">
                <a:solidFill>
                  <a:srgbClr val="0F273D"/>
                </a:solidFill>
                <a:latin typeface="Arial"/>
                <a:ea typeface="Arial"/>
                <a:cs typeface="Arial"/>
                <a:sym typeface="Arial"/>
              </a:rPr>
              <a:t>Trang cài đặt - Thông báo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9"/>
          <p:cNvSpPr/>
          <p:nvPr/>
        </p:nvSpPr>
        <p:spPr>
          <a:xfrm>
            <a:off x="8837848" y="1914073"/>
            <a:ext cx="9450152" cy="6496953"/>
          </a:xfrm>
          <a:custGeom>
            <a:rect b="b" l="l" r="r" t="t"/>
            <a:pathLst>
              <a:path extrusionOk="0" h="6496953" w="9450152">
                <a:moveTo>
                  <a:pt x="0" y="0"/>
                </a:moveTo>
                <a:lnTo>
                  <a:pt x="9450152" y="0"/>
                </a:lnTo>
                <a:lnTo>
                  <a:pt x="9450152" y="6496954"/>
                </a:lnTo>
                <a:lnTo>
                  <a:pt x="0" y="64969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-12242" t="0"/>
            </a:stretch>
          </a:blipFill>
          <a:ln>
            <a:noFill/>
          </a:ln>
        </p:spPr>
      </p:sp>
      <p:sp>
        <p:nvSpPr>
          <p:cNvPr id="380" name="Google Shape;380;p29"/>
          <p:cNvSpPr txBox="1"/>
          <p:nvPr/>
        </p:nvSpPr>
        <p:spPr>
          <a:xfrm>
            <a:off x="4022165" y="491547"/>
            <a:ext cx="9174687" cy="8610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999" u="none" cap="none" strike="noStrike">
                <a:solidFill>
                  <a:srgbClr val="0F273D"/>
                </a:solidFill>
                <a:latin typeface="Arial"/>
                <a:ea typeface="Arial"/>
                <a:cs typeface="Arial"/>
                <a:sym typeface="Arial"/>
              </a:rPr>
              <a:t>Trang cài đặt - Đổi mật khẩu</a:t>
            </a:r>
            <a:endParaRPr/>
          </a:p>
        </p:txBody>
      </p:sp>
      <p:sp>
        <p:nvSpPr>
          <p:cNvPr id="381" name="Google Shape;381;p29"/>
          <p:cNvSpPr/>
          <p:nvPr/>
        </p:nvSpPr>
        <p:spPr>
          <a:xfrm>
            <a:off x="0" y="2496172"/>
            <a:ext cx="8609509" cy="5332755"/>
          </a:xfrm>
          <a:custGeom>
            <a:rect b="b" l="l" r="r" t="t"/>
            <a:pathLst>
              <a:path extrusionOk="0" h="5332755" w="8609509">
                <a:moveTo>
                  <a:pt x="0" y="0"/>
                </a:moveTo>
                <a:lnTo>
                  <a:pt x="8609509" y="0"/>
                </a:lnTo>
                <a:lnTo>
                  <a:pt x="8609509" y="5332756"/>
                </a:lnTo>
                <a:lnTo>
                  <a:pt x="0" y="5332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0"/>
          <p:cNvSpPr/>
          <p:nvPr/>
        </p:nvSpPr>
        <p:spPr>
          <a:xfrm>
            <a:off x="11943851" y="0"/>
            <a:ext cx="6344149" cy="10287000"/>
          </a:xfrm>
          <a:custGeom>
            <a:rect b="b" l="l" r="r" t="t"/>
            <a:pathLst>
              <a:path extrusionOk="0" h="1593725" w="982875">
                <a:moveTo>
                  <a:pt x="0" y="0"/>
                </a:moveTo>
                <a:lnTo>
                  <a:pt x="982875" y="0"/>
                </a:lnTo>
                <a:lnTo>
                  <a:pt x="982875" y="1593725"/>
                </a:lnTo>
                <a:lnTo>
                  <a:pt x="0" y="159372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64" r="-364" t="0"/>
            </a:stretch>
          </a:blipFill>
          <a:ln cap="sq" cmpd="sng" w="1905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87" name="Google Shape;387;p30"/>
          <p:cNvSpPr/>
          <p:nvPr/>
        </p:nvSpPr>
        <p:spPr>
          <a:xfrm>
            <a:off x="5159341" y="0"/>
            <a:ext cx="6496436" cy="10287000"/>
          </a:xfrm>
          <a:custGeom>
            <a:rect b="b" l="l" r="r" t="t"/>
            <a:pathLst>
              <a:path extrusionOk="0" h="1593725" w="1006468">
                <a:moveTo>
                  <a:pt x="0" y="0"/>
                </a:moveTo>
                <a:lnTo>
                  <a:pt x="1006468" y="0"/>
                </a:lnTo>
                <a:lnTo>
                  <a:pt x="1006468" y="1593725"/>
                </a:lnTo>
                <a:lnTo>
                  <a:pt x="0" y="1593725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767" l="-2738" r="-2737" t="0"/>
            </a:stretch>
          </a:blipFill>
          <a:ln>
            <a:noFill/>
          </a:ln>
        </p:spPr>
      </p:sp>
      <p:sp>
        <p:nvSpPr>
          <p:cNvPr id="388" name="Google Shape;388;p30"/>
          <p:cNvSpPr txBox="1"/>
          <p:nvPr/>
        </p:nvSpPr>
        <p:spPr>
          <a:xfrm>
            <a:off x="583459" y="4218998"/>
            <a:ext cx="4575883" cy="1753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999" u="none" cap="none" strike="noStrike">
                <a:solidFill>
                  <a:srgbClr val="0F273D"/>
                </a:solidFill>
                <a:latin typeface="Arial"/>
                <a:ea typeface="Arial"/>
                <a:cs typeface="Arial"/>
                <a:sym typeface="Arial"/>
              </a:rPr>
              <a:t>Trang phản ánh ý kiến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1"/>
          <p:cNvSpPr/>
          <p:nvPr/>
        </p:nvSpPr>
        <p:spPr>
          <a:xfrm>
            <a:off x="11943851" y="0"/>
            <a:ext cx="6344149" cy="10287000"/>
          </a:xfrm>
          <a:custGeom>
            <a:rect b="b" l="l" r="r" t="t"/>
            <a:pathLst>
              <a:path extrusionOk="0" h="1593725" w="982875">
                <a:moveTo>
                  <a:pt x="0" y="0"/>
                </a:moveTo>
                <a:lnTo>
                  <a:pt x="982875" y="0"/>
                </a:lnTo>
                <a:lnTo>
                  <a:pt x="982875" y="1593725"/>
                </a:lnTo>
                <a:lnTo>
                  <a:pt x="0" y="159372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64" r="-364" t="0"/>
            </a:stretch>
          </a:blipFill>
          <a:ln cap="sq" cmpd="sng" w="1905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94" name="Google Shape;394;p31"/>
          <p:cNvSpPr/>
          <p:nvPr/>
        </p:nvSpPr>
        <p:spPr>
          <a:xfrm>
            <a:off x="5159341" y="0"/>
            <a:ext cx="6496436" cy="10287000"/>
          </a:xfrm>
          <a:custGeom>
            <a:rect b="b" l="l" r="r" t="t"/>
            <a:pathLst>
              <a:path extrusionOk="0" h="1593725" w="1006468">
                <a:moveTo>
                  <a:pt x="0" y="0"/>
                </a:moveTo>
                <a:lnTo>
                  <a:pt x="1006468" y="0"/>
                </a:lnTo>
                <a:lnTo>
                  <a:pt x="1006468" y="1593725"/>
                </a:lnTo>
                <a:lnTo>
                  <a:pt x="0" y="1593725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767" l="-2738" r="-2737" t="0"/>
            </a:stretch>
          </a:blipFill>
          <a:ln>
            <a:noFill/>
          </a:ln>
        </p:spPr>
      </p:sp>
      <p:sp>
        <p:nvSpPr>
          <p:cNvPr id="395" name="Google Shape;395;p31"/>
          <p:cNvSpPr txBox="1"/>
          <p:nvPr/>
        </p:nvSpPr>
        <p:spPr>
          <a:xfrm>
            <a:off x="583459" y="4218998"/>
            <a:ext cx="4575883" cy="1753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999" u="none" cap="none" strike="noStrike">
                <a:solidFill>
                  <a:srgbClr val="0F273D"/>
                </a:solidFill>
                <a:latin typeface="Arial"/>
                <a:ea typeface="Arial"/>
                <a:cs typeface="Arial"/>
                <a:sym typeface="Arial"/>
              </a:rPr>
              <a:t>Trang phản ánh ý kiến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734826f2f8_4_334"/>
          <p:cNvSpPr/>
          <p:nvPr/>
        </p:nvSpPr>
        <p:spPr>
          <a:xfrm>
            <a:off x="9236200" y="1616221"/>
            <a:ext cx="6271064" cy="8015963"/>
          </a:xfrm>
          <a:custGeom>
            <a:rect b="b" l="l" r="r" t="t"/>
            <a:pathLst>
              <a:path extrusionOk="0" h="8015963" w="6271064">
                <a:moveTo>
                  <a:pt x="0" y="0"/>
                </a:moveTo>
                <a:lnTo>
                  <a:pt x="6271064" y="0"/>
                </a:lnTo>
                <a:lnTo>
                  <a:pt x="6271064" y="8015964"/>
                </a:lnTo>
                <a:lnTo>
                  <a:pt x="0" y="8015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1" name="Google Shape;401;g2734826f2f8_4_334"/>
          <p:cNvSpPr/>
          <p:nvPr/>
        </p:nvSpPr>
        <p:spPr>
          <a:xfrm>
            <a:off x="2780736" y="1616221"/>
            <a:ext cx="6261486" cy="8015963"/>
          </a:xfrm>
          <a:custGeom>
            <a:rect b="b" l="l" r="r" t="t"/>
            <a:pathLst>
              <a:path extrusionOk="0" h="8015963" w="6261486">
                <a:moveTo>
                  <a:pt x="0" y="0"/>
                </a:moveTo>
                <a:lnTo>
                  <a:pt x="6261487" y="0"/>
                </a:lnTo>
                <a:lnTo>
                  <a:pt x="6261487" y="8015964"/>
                </a:lnTo>
                <a:lnTo>
                  <a:pt x="0" y="8015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2" name="Google Shape;402;g2734826f2f8_4_334"/>
          <p:cNvSpPr txBox="1"/>
          <p:nvPr/>
        </p:nvSpPr>
        <p:spPr>
          <a:xfrm>
            <a:off x="6434495" y="378114"/>
            <a:ext cx="5603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0F273D"/>
                </a:solidFill>
                <a:latin typeface="Arial"/>
                <a:ea typeface="Arial"/>
                <a:cs typeface="Arial"/>
                <a:sym typeface="Arial"/>
              </a:rPr>
              <a:t>Light/dark mode</a:t>
            </a:r>
            <a:endParaRPr sz="1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2"/>
          <p:cNvSpPr/>
          <p:nvPr/>
        </p:nvSpPr>
        <p:spPr>
          <a:xfrm>
            <a:off x="16360827" y="8573214"/>
            <a:ext cx="898473" cy="685086"/>
          </a:xfrm>
          <a:custGeom>
            <a:rect b="b" l="l" r="r" t="t"/>
            <a:pathLst>
              <a:path extrusionOk="0" h="685086" w="898473">
                <a:moveTo>
                  <a:pt x="0" y="0"/>
                </a:moveTo>
                <a:lnTo>
                  <a:pt x="898473" y="0"/>
                </a:lnTo>
                <a:lnTo>
                  <a:pt x="898473" y="685086"/>
                </a:lnTo>
                <a:lnTo>
                  <a:pt x="0" y="6850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08" name="Google Shape;408;p32"/>
          <p:cNvGrpSpPr/>
          <p:nvPr/>
        </p:nvGrpSpPr>
        <p:grpSpPr>
          <a:xfrm>
            <a:off x="5179468" y="3436967"/>
            <a:ext cx="3422629" cy="2964316"/>
            <a:chOff x="0" y="0"/>
            <a:chExt cx="4563505" cy="3952421"/>
          </a:xfrm>
        </p:grpSpPr>
        <p:sp>
          <p:nvSpPr>
            <p:cNvPr id="409" name="Google Shape;409;p32"/>
            <p:cNvSpPr/>
            <p:nvPr/>
          </p:nvSpPr>
          <p:spPr>
            <a:xfrm>
              <a:off x="0" y="0"/>
              <a:ext cx="4563505" cy="3952421"/>
            </a:xfrm>
            <a:custGeom>
              <a:rect b="b" l="l" r="r" t="t"/>
              <a:pathLst>
                <a:path extrusionOk="0" h="5372100" w="6202680">
                  <a:moveTo>
                    <a:pt x="4652010" y="0"/>
                  </a:moveTo>
                  <a:lnTo>
                    <a:pt x="1560830" y="0"/>
                  </a:ln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560830" y="5372100"/>
                  </a:lnTo>
                  <a:lnTo>
                    <a:pt x="465074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D5B5B"/>
            </a:solidFill>
            <a:ln>
              <a:noFill/>
            </a:ln>
          </p:spPr>
        </p:sp>
        <p:sp>
          <p:nvSpPr>
            <p:cNvPr id="410" name="Google Shape;410;p32"/>
            <p:cNvSpPr txBox="1"/>
            <p:nvPr/>
          </p:nvSpPr>
          <p:spPr>
            <a:xfrm>
              <a:off x="143106" y="1017634"/>
              <a:ext cx="4277294" cy="17647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7967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04</a:t>
              </a:r>
              <a:endParaRPr/>
            </a:p>
          </p:txBody>
        </p:sp>
      </p:grpSp>
      <p:sp>
        <p:nvSpPr>
          <p:cNvPr id="411" name="Google Shape;411;p32"/>
          <p:cNvSpPr txBox="1"/>
          <p:nvPr/>
        </p:nvSpPr>
        <p:spPr>
          <a:xfrm>
            <a:off x="9011931" y="4133211"/>
            <a:ext cx="2916053" cy="12344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171" u="sng" cap="none" strike="noStrike">
                <a:solidFill>
                  <a:srgbClr val="0F273D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Demo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" name="Google Shape;416;p33"/>
          <p:cNvGrpSpPr/>
          <p:nvPr/>
        </p:nvGrpSpPr>
        <p:grpSpPr>
          <a:xfrm>
            <a:off x="7744641" y="803680"/>
            <a:ext cx="2147734" cy="1860138"/>
            <a:chOff x="0" y="0"/>
            <a:chExt cx="2863645" cy="2480184"/>
          </a:xfrm>
        </p:grpSpPr>
        <p:sp>
          <p:nvSpPr>
            <p:cNvPr id="417" name="Google Shape;417;p33"/>
            <p:cNvSpPr/>
            <p:nvPr/>
          </p:nvSpPr>
          <p:spPr>
            <a:xfrm>
              <a:off x="0" y="0"/>
              <a:ext cx="2863645" cy="2480184"/>
            </a:xfrm>
            <a:custGeom>
              <a:rect b="b" l="l" r="r" t="t"/>
              <a:pathLst>
                <a:path extrusionOk="0" h="5372100" w="6202680">
                  <a:moveTo>
                    <a:pt x="4652010" y="0"/>
                  </a:moveTo>
                  <a:lnTo>
                    <a:pt x="1560830" y="0"/>
                  </a:ln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560830" y="5372100"/>
                  </a:lnTo>
                  <a:lnTo>
                    <a:pt x="465074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7BB4E5"/>
            </a:solidFill>
            <a:ln>
              <a:noFill/>
            </a:ln>
          </p:spPr>
        </p:sp>
        <p:sp>
          <p:nvSpPr>
            <p:cNvPr id="418" name="Google Shape;418;p33"/>
            <p:cNvSpPr/>
            <p:nvPr/>
          </p:nvSpPr>
          <p:spPr>
            <a:xfrm>
              <a:off x="752087" y="492103"/>
              <a:ext cx="1359471" cy="1495979"/>
            </a:xfrm>
            <a:custGeom>
              <a:rect b="b" l="l" r="r" t="t"/>
              <a:pathLst>
                <a:path extrusionOk="0" h="1495979" w="1359471">
                  <a:moveTo>
                    <a:pt x="0" y="0"/>
                  </a:moveTo>
                  <a:lnTo>
                    <a:pt x="1359471" y="0"/>
                  </a:lnTo>
                  <a:lnTo>
                    <a:pt x="1359471" y="1495979"/>
                  </a:lnTo>
                  <a:lnTo>
                    <a:pt x="0" y="149597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419" name="Google Shape;419;p33"/>
          <p:cNvGrpSpPr/>
          <p:nvPr/>
        </p:nvGrpSpPr>
        <p:grpSpPr>
          <a:xfrm>
            <a:off x="7930568" y="7566628"/>
            <a:ext cx="2157169" cy="1868310"/>
            <a:chOff x="0" y="0"/>
            <a:chExt cx="2876225" cy="2491079"/>
          </a:xfrm>
        </p:grpSpPr>
        <p:sp>
          <p:nvSpPr>
            <p:cNvPr id="420" name="Google Shape;420;p33"/>
            <p:cNvSpPr/>
            <p:nvPr/>
          </p:nvSpPr>
          <p:spPr>
            <a:xfrm>
              <a:off x="0" y="0"/>
              <a:ext cx="2876225" cy="2491079"/>
            </a:xfrm>
            <a:custGeom>
              <a:rect b="b" l="l" r="r" t="t"/>
              <a:pathLst>
                <a:path extrusionOk="0" h="5372100" w="6202680">
                  <a:moveTo>
                    <a:pt x="4652010" y="0"/>
                  </a:moveTo>
                  <a:lnTo>
                    <a:pt x="1560830" y="0"/>
                  </a:ln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560830" y="5372100"/>
                  </a:lnTo>
                  <a:lnTo>
                    <a:pt x="465074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7BB4E5"/>
            </a:solidFill>
            <a:ln>
              <a:noFill/>
            </a:ln>
          </p:spPr>
        </p:sp>
        <p:sp>
          <p:nvSpPr>
            <p:cNvPr id="421" name="Google Shape;421;p33"/>
            <p:cNvSpPr/>
            <p:nvPr/>
          </p:nvSpPr>
          <p:spPr>
            <a:xfrm>
              <a:off x="755391" y="561107"/>
              <a:ext cx="1365443" cy="1368865"/>
            </a:xfrm>
            <a:custGeom>
              <a:rect b="b" l="l" r="r" t="t"/>
              <a:pathLst>
                <a:path extrusionOk="0" h="1368865" w="1365443">
                  <a:moveTo>
                    <a:pt x="0" y="0"/>
                  </a:moveTo>
                  <a:lnTo>
                    <a:pt x="1365443" y="0"/>
                  </a:lnTo>
                  <a:lnTo>
                    <a:pt x="1365443" y="1368865"/>
                  </a:lnTo>
                  <a:lnTo>
                    <a:pt x="0" y="136886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422" name="Google Shape;422;p33"/>
          <p:cNvGrpSpPr/>
          <p:nvPr/>
        </p:nvGrpSpPr>
        <p:grpSpPr>
          <a:xfrm>
            <a:off x="7922659" y="4185126"/>
            <a:ext cx="2147799" cy="1860194"/>
            <a:chOff x="0" y="0"/>
            <a:chExt cx="2863731" cy="2480259"/>
          </a:xfrm>
        </p:grpSpPr>
        <p:sp>
          <p:nvSpPr>
            <p:cNvPr id="423" name="Google Shape;423;p33"/>
            <p:cNvSpPr/>
            <p:nvPr/>
          </p:nvSpPr>
          <p:spPr>
            <a:xfrm>
              <a:off x="0" y="0"/>
              <a:ext cx="2863731" cy="2480259"/>
            </a:xfrm>
            <a:custGeom>
              <a:rect b="b" l="l" r="r" t="t"/>
              <a:pathLst>
                <a:path extrusionOk="0" h="5372100" w="6202680">
                  <a:moveTo>
                    <a:pt x="4652010" y="0"/>
                  </a:moveTo>
                  <a:lnTo>
                    <a:pt x="1560830" y="0"/>
                  </a:ln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560830" y="5372100"/>
                  </a:lnTo>
                  <a:lnTo>
                    <a:pt x="465074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7BB4E5"/>
            </a:solidFill>
            <a:ln>
              <a:noFill/>
            </a:ln>
          </p:spPr>
        </p:sp>
        <p:sp>
          <p:nvSpPr>
            <p:cNvPr id="424" name="Google Shape;424;p33"/>
            <p:cNvSpPr/>
            <p:nvPr/>
          </p:nvSpPr>
          <p:spPr>
            <a:xfrm>
              <a:off x="890174" y="471772"/>
              <a:ext cx="1083384" cy="1536715"/>
            </a:xfrm>
            <a:custGeom>
              <a:rect b="b" l="l" r="r" t="t"/>
              <a:pathLst>
                <a:path extrusionOk="0" h="1536715" w="1083384">
                  <a:moveTo>
                    <a:pt x="0" y="0"/>
                  </a:moveTo>
                  <a:lnTo>
                    <a:pt x="1083384" y="0"/>
                  </a:lnTo>
                  <a:lnTo>
                    <a:pt x="1083384" y="1536715"/>
                  </a:lnTo>
                  <a:lnTo>
                    <a:pt x="0" y="153671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425" name="Google Shape;425;p33"/>
          <p:cNvSpPr txBox="1"/>
          <p:nvPr/>
        </p:nvSpPr>
        <p:spPr>
          <a:xfrm>
            <a:off x="1280224" y="6531001"/>
            <a:ext cx="6464417" cy="10356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0F273D"/>
                </a:solidFill>
                <a:latin typeface="Arial"/>
                <a:ea typeface="Arial"/>
                <a:cs typeface="Arial"/>
                <a:sym typeface="Arial"/>
              </a:rPr>
              <a:t>5. Ưu điểm</a:t>
            </a:r>
            <a:endParaRPr/>
          </a:p>
        </p:txBody>
      </p:sp>
      <p:sp>
        <p:nvSpPr>
          <p:cNvPr id="426" name="Google Shape;426;p33"/>
          <p:cNvSpPr txBox="1"/>
          <p:nvPr/>
        </p:nvSpPr>
        <p:spPr>
          <a:xfrm>
            <a:off x="10615715" y="1384698"/>
            <a:ext cx="572846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0F273D"/>
                </a:solidFill>
                <a:latin typeface="Montserrat"/>
                <a:ea typeface="Montserrat"/>
                <a:cs typeface="Montserrat"/>
                <a:sym typeface="Montserrat"/>
              </a:rPr>
              <a:t>Nhóm màu trung hòa kết hợp màu xanh lam, có 2 chế độ sáng- tối, sử dụng các icon phổ biến</a:t>
            </a:r>
            <a:endParaRPr/>
          </a:p>
        </p:txBody>
      </p:sp>
      <p:sp>
        <p:nvSpPr>
          <p:cNvPr id="427" name="Google Shape;427;p33"/>
          <p:cNvSpPr txBox="1"/>
          <p:nvPr/>
        </p:nvSpPr>
        <p:spPr>
          <a:xfrm>
            <a:off x="10615715" y="775098"/>
            <a:ext cx="2242098" cy="638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750" u="none" cap="none" strike="noStrike">
                <a:solidFill>
                  <a:srgbClr val="0F273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Màu sắc</a:t>
            </a:r>
            <a:endParaRPr/>
          </a:p>
        </p:txBody>
      </p:sp>
      <p:sp>
        <p:nvSpPr>
          <p:cNvPr id="428" name="Google Shape;428;p33"/>
          <p:cNvSpPr/>
          <p:nvPr/>
        </p:nvSpPr>
        <p:spPr>
          <a:xfrm>
            <a:off x="1297443" y="1713786"/>
            <a:ext cx="4408156" cy="3817264"/>
          </a:xfrm>
          <a:custGeom>
            <a:rect b="b" l="l" r="r" t="t"/>
            <a:pathLst>
              <a:path extrusionOk="0" h="3708400" w="428244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14864" r="-14864" t="0"/>
            </a:stretch>
          </a:blipFill>
          <a:ln>
            <a:noFill/>
          </a:ln>
        </p:spPr>
      </p:sp>
      <p:sp>
        <p:nvSpPr>
          <p:cNvPr id="429" name="Google Shape;429;p33"/>
          <p:cNvSpPr/>
          <p:nvPr/>
        </p:nvSpPr>
        <p:spPr>
          <a:xfrm>
            <a:off x="685800" y="4164993"/>
            <a:ext cx="2204078" cy="1908632"/>
          </a:xfrm>
          <a:custGeom>
            <a:rect b="b" l="l" r="r" t="t"/>
            <a:pathLst>
              <a:path extrusionOk="0" h="3708400" w="428244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28722" r="-28722" t="0"/>
            </a:stretch>
          </a:blipFill>
          <a:ln>
            <a:noFill/>
          </a:ln>
        </p:spPr>
      </p:sp>
      <p:sp>
        <p:nvSpPr>
          <p:cNvPr id="430" name="Google Shape;430;p33"/>
          <p:cNvSpPr/>
          <p:nvPr/>
        </p:nvSpPr>
        <p:spPr>
          <a:xfrm>
            <a:off x="4813929" y="1713786"/>
            <a:ext cx="1549640" cy="1341918"/>
          </a:xfrm>
          <a:custGeom>
            <a:rect b="b" l="l" r="r" t="t"/>
            <a:pathLst>
              <a:path extrusionOk="0" h="3708400" w="428244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-14985" r="-14985" t="0"/>
            </a:stretch>
          </a:blipFill>
          <a:ln>
            <a:noFill/>
          </a:ln>
        </p:spPr>
      </p:sp>
      <p:sp>
        <p:nvSpPr>
          <p:cNvPr id="431" name="Google Shape;431;p33"/>
          <p:cNvSpPr txBox="1"/>
          <p:nvPr/>
        </p:nvSpPr>
        <p:spPr>
          <a:xfrm>
            <a:off x="10615715" y="4213701"/>
            <a:ext cx="2242098" cy="638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750" u="none" cap="none" strike="noStrike">
                <a:solidFill>
                  <a:srgbClr val="0F273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Bố cục</a:t>
            </a:r>
            <a:endParaRPr/>
          </a:p>
        </p:txBody>
      </p:sp>
      <p:sp>
        <p:nvSpPr>
          <p:cNvPr id="432" name="Google Shape;432;p33"/>
          <p:cNvSpPr txBox="1"/>
          <p:nvPr/>
        </p:nvSpPr>
        <p:spPr>
          <a:xfrm>
            <a:off x="10615715" y="4927296"/>
            <a:ext cx="5728469" cy="904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0F273D"/>
                </a:solidFill>
                <a:latin typeface="Montserrat"/>
                <a:ea typeface="Montserrat"/>
                <a:cs typeface="Montserrat"/>
                <a:sym typeface="Montserrat"/>
              </a:rPr>
              <a:t>Thiết kế gọn gàng, theo hướng mở để bổ sung các chức năng sau này</a:t>
            </a:r>
            <a:endParaRPr/>
          </a:p>
        </p:txBody>
      </p:sp>
      <p:sp>
        <p:nvSpPr>
          <p:cNvPr id="433" name="Google Shape;433;p33"/>
          <p:cNvSpPr txBox="1"/>
          <p:nvPr/>
        </p:nvSpPr>
        <p:spPr>
          <a:xfrm>
            <a:off x="10615715" y="7585678"/>
            <a:ext cx="2864234" cy="638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750" u="none" cap="none" strike="noStrike">
                <a:solidFill>
                  <a:srgbClr val="0F273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Chức năng</a:t>
            </a:r>
            <a:endParaRPr/>
          </a:p>
        </p:txBody>
      </p:sp>
      <p:sp>
        <p:nvSpPr>
          <p:cNvPr id="434" name="Google Shape;434;p33"/>
          <p:cNvSpPr txBox="1"/>
          <p:nvPr/>
        </p:nvSpPr>
        <p:spPr>
          <a:xfrm>
            <a:off x="10615715" y="8353425"/>
            <a:ext cx="5728469" cy="904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0F273D"/>
                </a:solidFill>
                <a:latin typeface="Montserrat"/>
                <a:ea typeface="Montserrat"/>
                <a:cs typeface="Montserrat"/>
                <a:sym typeface="Montserrat"/>
              </a:rPr>
              <a:t>Các nút chức năng đầy đủ, hiển thị rõ ràng, không gây nhầm lẫn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"/>
          <p:cNvSpPr/>
          <p:nvPr/>
        </p:nvSpPr>
        <p:spPr>
          <a:xfrm>
            <a:off x="17005445" y="9258300"/>
            <a:ext cx="898473" cy="685086"/>
          </a:xfrm>
          <a:custGeom>
            <a:rect b="b" l="l" r="r" t="t"/>
            <a:pathLst>
              <a:path extrusionOk="0" h="685086" w="898473">
                <a:moveTo>
                  <a:pt x="0" y="0"/>
                </a:moveTo>
                <a:lnTo>
                  <a:pt x="898474" y="0"/>
                </a:lnTo>
                <a:lnTo>
                  <a:pt x="898474" y="685086"/>
                </a:lnTo>
                <a:lnTo>
                  <a:pt x="0" y="6850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38" name="Google Shape;138;p4"/>
          <p:cNvGrpSpPr/>
          <p:nvPr/>
        </p:nvGrpSpPr>
        <p:grpSpPr>
          <a:xfrm>
            <a:off x="201345" y="280653"/>
            <a:ext cx="1654710" cy="1433133"/>
            <a:chOff x="0" y="0"/>
            <a:chExt cx="2206280" cy="1910844"/>
          </a:xfrm>
        </p:grpSpPr>
        <p:sp>
          <p:nvSpPr>
            <p:cNvPr id="139" name="Google Shape;139;p4"/>
            <p:cNvSpPr/>
            <p:nvPr/>
          </p:nvSpPr>
          <p:spPr>
            <a:xfrm>
              <a:off x="0" y="0"/>
              <a:ext cx="2206280" cy="1910844"/>
            </a:xfrm>
            <a:custGeom>
              <a:rect b="b" l="l" r="r" t="t"/>
              <a:pathLst>
                <a:path extrusionOk="0" h="5372100" w="6202680">
                  <a:moveTo>
                    <a:pt x="4652010" y="0"/>
                  </a:moveTo>
                  <a:lnTo>
                    <a:pt x="1560830" y="0"/>
                  </a:ln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560830" y="5372100"/>
                  </a:lnTo>
                  <a:lnTo>
                    <a:pt x="465074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DBAC7E"/>
            </a:solidFill>
            <a:ln>
              <a:noFill/>
            </a:ln>
          </p:spPr>
        </p:sp>
        <p:sp>
          <p:nvSpPr>
            <p:cNvPr id="140" name="Google Shape;140;p4"/>
            <p:cNvSpPr txBox="1"/>
            <p:nvPr/>
          </p:nvSpPr>
          <p:spPr>
            <a:xfrm>
              <a:off x="499446" y="498992"/>
              <a:ext cx="1207389" cy="8461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2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01</a:t>
              </a:r>
              <a:endParaRPr/>
            </a:p>
          </p:txBody>
        </p:sp>
      </p:grpSp>
      <p:sp>
        <p:nvSpPr>
          <p:cNvPr id="141" name="Google Shape;141;p4"/>
          <p:cNvSpPr txBox="1"/>
          <p:nvPr/>
        </p:nvSpPr>
        <p:spPr>
          <a:xfrm>
            <a:off x="2056767" y="377248"/>
            <a:ext cx="6595271" cy="10356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0F273D"/>
                </a:solidFill>
                <a:latin typeface="Arial"/>
                <a:ea typeface="Arial"/>
                <a:cs typeface="Arial"/>
                <a:sym typeface="Arial"/>
              </a:rPr>
              <a:t>Giới thiệu chung</a:t>
            </a:r>
            <a:endParaRPr/>
          </a:p>
        </p:txBody>
      </p:sp>
      <p:sp>
        <p:nvSpPr>
          <p:cNvPr id="142" name="Google Shape;142;p4"/>
          <p:cNvSpPr/>
          <p:nvPr/>
        </p:nvSpPr>
        <p:spPr>
          <a:xfrm>
            <a:off x="8863505" y="2398649"/>
            <a:ext cx="9219120" cy="5489678"/>
          </a:xfrm>
          <a:custGeom>
            <a:rect b="b" l="l" r="r" t="t"/>
            <a:pathLst>
              <a:path extrusionOk="0" h="7319571" w="12292160">
                <a:moveTo>
                  <a:pt x="0" y="0"/>
                </a:moveTo>
                <a:lnTo>
                  <a:pt x="12292160" y="0"/>
                </a:lnTo>
                <a:lnTo>
                  <a:pt x="12292160" y="7319571"/>
                </a:lnTo>
                <a:lnTo>
                  <a:pt x="0" y="73195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3" name="Google Shape;143;p4"/>
          <p:cNvSpPr txBox="1"/>
          <p:nvPr/>
        </p:nvSpPr>
        <p:spPr>
          <a:xfrm>
            <a:off x="1236047" y="4313872"/>
            <a:ext cx="7062520" cy="17462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0F273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Website VKHN cung cấp dịch vụ xem phim trực tuyến, đa dạng thể loại, giao diện thân thiện với người dùng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4"/>
          <p:cNvSpPr txBox="1"/>
          <p:nvPr/>
        </p:nvSpPr>
        <p:spPr>
          <a:xfrm>
            <a:off x="1470724" y="1813518"/>
            <a:ext cx="5485317" cy="10356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0F273D"/>
                </a:solidFill>
                <a:latin typeface="Arial"/>
                <a:ea typeface="Arial"/>
                <a:cs typeface="Arial"/>
                <a:sym typeface="Arial"/>
              </a:rPr>
              <a:t>5. Nhược điểm</a:t>
            </a:r>
            <a:endParaRPr/>
          </a:p>
        </p:txBody>
      </p:sp>
      <p:grpSp>
        <p:nvGrpSpPr>
          <p:cNvPr id="440" name="Google Shape;440;p34"/>
          <p:cNvGrpSpPr/>
          <p:nvPr/>
        </p:nvGrpSpPr>
        <p:grpSpPr>
          <a:xfrm>
            <a:off x="11249244" y="2963581"/>
            <a:ext cx="5677769" cy="4359839"/>
            <a:chOff x="0" y="0"/>
            <a:chExt cx="7570358" cy="5813119"/>
          </a:xfrm>
        </p:grpSpPr>
        <p:sp>
          <p:nvSpPr>
            <p:cNvPr id="441" name="Google Shape;441;p34"/>
            <p:cNvSpPr/>
            <p:nvPr/>
          </p:nvSpPr>
          <p:spPr>
            <a:xfrm>
              <a:off x="815524" y="0"/>
              <a:ext cx="5877541" cy="5089685"/>
            </a:xfrm>
            <a:custGeom>
              <a:rect b="b" l="l" r="r" t="t"/>
              <a:pathLst>
                <a:path extrusionOk="0"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14985" r="-14985" t="0"/>
              </a:stretch>
            </a:blipFill>
            <a:ln>
              <a:noFill/>
            </a:ln>
          </p:spPr>
        </p:sp>
        <p:sp>
          <p:nvSpPr>
            <p:cNvPr id="442" name="Google Shape;442;p34"/>
            <p:cNvSpPr/>
            <p:nvPr/>
          </p:nvSpPr>
          <p:spPr>
            <a:xfrm>
              <a:off x="0" y="3268276"/>
              <a:ext cx="2938770" cy="2544843"/>
            </a:xfrm>
            <a:custGeom>
              <a:rect b="b" l="l" r="r" t="t"/>
              <a:pathLst>
                <a:path extrusionOk="0"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14864" r="-14864" t="0"/>
              </a:stretch>
            </a:blipFill>
            <a:ln>
              <a:noFill/>
            </a:ln>
          </p:spPr>
        </p:sp>
        <p:sp>
          <p:nvSpPr>
            <p:cNvPr id="443" name="Google Shape;443;p34"/>
            <p:cNvSpPr/>
            <p:nvPr/>
          </p:nvSpPr>
          <p:spPr>
            <a:xfrm>
              <a:off x="5504172" y="0"/>
              <a:ext cx="2066186" cy="1789224"/>
            </a:xfrm>
            <a:custGeom>
              <a:rect b="b" l="l" r="r" t="t"/>
              <a:pathLst>
                <a:path extrusionOk="0"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-15976" r="-15975" t="0"/>
              </a:stretch>
            </a:blipFill>
            <a:ln>
              <a:noFill/>
            </a:ln>
          </p:spPr>
        </p:sp>
      </p:grpSp>
      <p:sp>
        <p:nvSpPr>
          <p:cNvPr id="444" name="Google Shape;444;p34"/>
          <p:cNvSpPr txBox="1"/>
          <p:nvPr/>
        </p:nvSpPr>
        <p:spPr>
          <a:xfrm>
            <a:off x="1280224" y="3998963"/>
            <a:ext cx="8877009" cy="322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3054" lvl="1" marL="626109" marR="0" rtl="0" algn="l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Clr>
                <a:srgbClr val="0F273D"/>
              </a:buClr>
              <a:buSzPts val="2899"/>
              <a:buFont typeface="Arial"/>
              <a:buChar char="•"/>
            </a:pPr>
            <a:r>
              <a:rPr b="0" i="0" lang="en-US" sz="2899" u="none" cap="none" strike="noStrike">
                <a:solidFill>
                  <a:srgbClr val="0F273D"/>
                </a:solidFill>
                <a:latin typeface="Montserrat"/>
                <a:ea typeface="Montserrat"/>
                <a:cs typeface="Montserrat"/>
                <a:sym typeface="Montserrat"/>
              </a:rPr>
              <a:t>Một số chức năng còn đang trong giai đoạn phát triển.</a:t>
            </a:r>
            <a:endParaRPr/>
          </a:p>
          <a:p>
            <a:pPr indent="-313054" lvl="1" marL="626109" marR="0" rtl="0" algn="l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Clr>
                <a:srgbClr val="0F273D"/>
              </a:buClr>
              <a:buSzPts val="2899"/>
              <a:buFont typeface="Arial"/>
              <a:buChar char="•"/>
            </a:pPr>
            <a:r>
              <a:rPr b="0" i="0" lang="en-US" sz="2899" u="none" cap="none" strike="noStrike">
                <a:solidFill>
                  <a:srgbClr val="0F273D"/>
                </a:solidFill>
                <a:latin typeface="Montserrat"/>
                <a:ea typeface="Montserrat"/>
                <a:cs typeface="Montserrat"/>
                <a:sym typeface="Montserrat"/>
              </a:rPr>
              <a:t>Dữ liệu trang web còn chưa được bổ sung đầy đủ.</a:t>
            </a:r>
            <a:endParaRPr/>
          </a:p>
          <a:p>
            <a:pPr indent="-313054" lvl="1" marL="626109" marR="0" rtl="0" algn="l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Clr>
                <a:srgbClr val="0F273D"/>
              </a:buClr>
              <a:buSzPts val="2899"/>
              <a:buFont typeface="Arial"/>
              <a:buChar char="•"/>
            </a:pPr>
            <a:r>
              <a:rPr b="0" i="0" lang="en-US" sz="2899" u="none" cap="none" strike="noStrike">
                <a:solidFill>
                  <a:srgbClr val="0F273D"/>
                </a:solidFill>
                <a:latin typeface="Montserrat"/>
                <a:ea typeface="Montserrat"/>
                <a:cs typeface="Montserrat"/>
                <a:sym typeface="Montserrat"/>
              </a:rPr>
              <a:t>Chưa có tính năng tương thích đa nền tảng</a:t>
            </a:r>
            <a:endParaRPr/>
          </a:p>
          <a:p>
            <a:pPr indent="-313054" lvl="1" marL="626109" marR="0" rtl="0" algn="l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Clr>
                <a:srgbClr val="0F273D"/>
              </a:buClr>
              <a:buSzPts val="2899"/>
              <a:buFont typeface="Arial"/>
              <a:buChar char="•"/>
            </a:pPr>
            <a:r>
              <a:rPr b="0" i="0" lang="en-US" sz="2899" u="none" cap="none" strike="noStrike">
                <a:solidFill>
                  <a:srgbClr val="0F273D"/>
                </a:solidFill>
                <a:latin typeface="Montserrat"/>
                <a:ea typeface="Montserrat"/>
                <a:cs typeface="Montserrat"/>
                <a:sym typeface="Montserrat"/>
              </a:rPr>
              <a:t>Không chèn được video vào trang web.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oogle Shape;449;p35"/>
          <p:cNvGrpSpPr/>
          <p:nvPr/>
        </p:nvGrpSpPr>
        <p:grpSpPr>
          <a:xfrm>
            <a:off x="822993" y="1815970"/>
            <a:ext cx="7640059" cy="6655059"/>
            <a:chOff x="0" y="0"/>
            <a:chExt cx="10186745" cy="8873413"/>
          </a:xfrm>
        </p:grpSpPr>
        <p:sp>
          <p:nvSpPr>
            <p:cNvPr id="450" name="Google Shape;450;p35"/>
            <p:cNvSpPr/>
            <p:nvPr/>
          </p:nvSpPr>
          <p:spPr>
            <a:xfrm>
              <a:off x="0" y="3083757"/>
              <a:ext cx="5558766" cy="4813640"/>
            </a:xfrm>
            <a:custGeom>
              <a:rect b="b" l="l" r="r" t="t"/>
              <a:pathLst>
                <a:path extrusionOk="0"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37065" r="-1482" t="0"/>
              </a:stretch>
            </a:blipFill>
            <a:ln>
              <a:noFill/>
            </a:ln>
          </p:spPr>
        </p:sp>
        <p:sp>
          <p:nvSpPr>
            <p:cNvPr id="451" name="Google Shape;451;p35"/>
            <p:cNvSpPr/>
            <p:nvPr/>
          </p:nvSpPr>
          <p:spPr>
            <a:xfrm>
              <a:off x="4944600" y="2025820"/>
              <a:ext cx="2443401" cy="2115875"/>
            </a:xfrm>
            <a:custGeom>
              <a:rect b="b" l="l" r="r" t="t"/>
              <a:pathLst>
                <a:path extrusionOk="0"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14985" r="-14985" t="0"/>
              </a:stretch>
            </a:blipFill>
            <a:ln>
              <a:noFill/>
            </a:ln>
          </p:spPr>
        </p:sp>
        <p:sp>
          <p:nvSpPr>
            <p:cNvPr id="452" name="Google Shape;452;p35"/>
            <p:cNvSpPr/>
            <p:nvPr/>
          </p:nvSpPr>
          <p:spPr>
            <a:xfrm>
              <a:off x="1082031" y="0"/>
              <a:ext cx="3394703" cy="2939660"/>
            </a:xfrm>
            <a:custGeom>
              <a:rect b="b" l="l" r="r" t="t"/>
              <a:pathLst>
                <a:path extrusionOk="0"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-14985" r="-14985" t="0"/>
              </a:stretch>
            </a:blipFill>
            <a:ln>
              <a:noFill/>
            </a:ln>
          </p:spPr>
        </p:sp>
        <p:sp>
          <p:nvSpPr>
            <p:cNvPr id="453" name="Google Shape;453;p35"/>
            <p:cNvSpPr/>
            <p:nvPr/>
          </p:nvSpPr>
          <p:spPr>
            <a:xfrm>
              <a:off x="5838559" y="5108080"/>
              <a:ext cx="4348186" cy="3765333"/>
            </a:xfrm>
            <a:custGeom>
              <a:rect b="b" l="l" r="r" t="t"/>
              <a:pathLst>
                <a:path extrusionOk="0"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-14985" r="-14985" t="0"/>
              </a:stretch>
            </a:blipFill>
            <a:ln>
              <a:noFill/>
            </a:ln>
          </p:spPr>
        </p:sp>
      </p:grpSp>
      <p:sp>
        <p:nvSpPr>
          <p:cNvPr id="454" name="Google Shape;454;p35"/>
          <p:cNvSpPr txBox="1"/>
          <p:nvPr/>
        </p:nvSpPr>
        <p:spPr>
          <a:xfrm>
            <a:off x="9398925" y="1424186"/>
            <a:ext cx="5686200" cy="21080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99" u="none" cap="none" strike="noStrike">
                <a:solidFill>
                  <a:srgbClr val="0F273D"/>
                </a:solidFill>
                <a:latin typeface="Arial"/>
                <a:ea typeface="Arial"/>
                <a:cs typeface="Arial"/>
                <a:sym typeface="Arial"/>
              </a:rPr>
              <a:t>Hướng phát triển</a:t>
            </a:r>
            <a:endParaRPr/>
          </a:p>
        </p:txBody>
      </p:sp>
      <p:sp>
        <p:nvSpPr>
          <p:cNvPr id="455" name="Google Shape;455;p35"/>
          <p:cNvSpPr txBox="1"/>
          <p:nvPr/>
        </p:nvSpPr>
        <p:spPr>
          <a:xfrm>
            <a:off x="9144000" y="4049785"/>
            <a:ext cx="8229925" cy="30674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91465" lvl="1" marL="582930" marR="0" rtl="0" algn="ctr">
              <a:lnSpc>
                <a:spcPct val="231000"/>
              </a:lnSpc>
              <a:spcBef>
                <a:spcPts val="0"/>
              </a:spcBef>
              <a:spcAft>
                <a:spcPts val="0"/>
              </a:spcAft>
              <a:buClr>
                <a:srgbClr val="0F273D"/>
              </a:buClr>
              <a:buSzPts val="2700"/>
              <a:buFont typeface="Arial"/>
              <a:buChar char="•"/>
            </a:pPr>
            <a:r>
              <a:rPr b="0" i="0" lang="en-US" sz="2700" u="none" cap="none" strike="noStrike">
                <a:solidFill>
                  <a:srgbClr val="0F273D"/>
                </a:solidFill>
                <a:latin typeface="Montserrat"/>
                <a:ea typeface="Montserrat"/>
                <a:cs typeface="Montserrat"/>
                <a:sym typeface="Montserrat"/>
              </a:rPr>
              <a:t>Lắng nghe ý kiến và phản hồi từ người dùng</a:t>
            </a:r>
            <a:endParaRPr/>
          </a:p>
          <a:p>
            <a:pPr indent="-291465" lvl="1" marL="582930" marR="0" rtl="0" algn="l">
              <a:lnSpc>
                <a:spcPct val="231000"/>
              </a:lnSpc>
              <a:spcBef>
                <a:spcPts val="0"/>
              </a:spcBef>
              <a:spcAft>
                <a:spcPts val="0"/>
              </a:spcAft>
              <a:buClr>
                <a:srgbClr val="0F273D"/>
              </a:buClr>
              <a:buSzPts val="2700"/>
              <a:buFont typeface="Arial"/>
              <a:buChar char="•"/>
            </a:pPr>
            <a:r>
              <a:rPr b="0" i="0" lang="en-US" sz="2700" u="none" cap="none" strike="noStrike">
                <a:solidFill>
                  <a:srgbClr val="0F273D"/>
                </a:solidFill>
                <a:latin typeface="Montserrat"/>
                <a:ea typeface="Montserrat"/>
                <a:cs typeface="Montserrat"/>
                <a:sym typeface="Montserrat"/>
              </a:rPr>
              <a:t>Thiết kế giao diện đa nền tảng</a:t>
            </a:r>
            <a:endParaRPr/>
          </a:p>
          <a:p>
            <a:pPr indent="-291465" lvl="1" marL="582930" marR="0" rtl="0" algn="l">
              <a:lnSpc>
                <a:spcPct val="231000"/>
              </a:lnSpc>
              <a:spcBef>
                <a:spcPts val="0"/>
              </a:spcBef>
              <a:spcAft>
                <a:spcPts val="0"/>
              </a:spcAft>
              <a:buClr>
                <a:srgbClr val="0F273D"/>
              </a:buClr>
              <a:buSzPts val="2700"/>
              <a:buFont typeface="Arial"/>
              <a:buChar char="•"/>
            </a:pPr>
            <a:r>
              <a:rPr b="0" i="0" lang="en-US" sz="2700" u="none" cap="none" strike="noStrike">
                <a:solidFill>
                  <a:srgbClr val="0F273D"/>
                </a:solidFill>
                <a:latin typeface="Montserrat"/>
                <a:ea typeface="Montserrat"/>
                <a:cs typeface="Montserrat"/>
                <a:sym typeface="Montserrat"/>
              </a:rPr>
              <a:t>Tạo tính năng xem phim trả phí</a:t>
            </a:r>
            <a:endParaRPr/>
          </a:p>
          <a:p>
            <a:pPr indent="-291465" lvl="1" marL="582930" marR="0" rtl="0" algn="l">
              <a:lnSpc>
                <a:spcPct val="231000"/>
              </a:lnSpc>
              <a:spcBef>
                <a:spcPts val="0"/>
              </a:spcBef>
              <a:spcAft>
                <a:spcPts val="0"/>
              </a:spcAft>
              <a:buClr>
                <a:srgbClr val="0F273D"/>
              </a:buClr>
              <a:buSzPts val="2700"/>
              <a:buFont typeface="Arial"/>
              <a:buChar char="•"/>
            </a:pPr>
            <a:r>
              <a:rPr b="0" i="0" lang="en-US" sz="2700" u="none" cap="none" strike="noStrike">
                <a:solidFill>
                  <a:srgbClr val="0F273D"/>
                </a:solidFill>
                <a:latin typeface="Montserrat"/>
                <a:ea typeface="Montserrat"/>
                <a:cs typeface="Montserrat"/>
                <a:sym typeface="Montserrat"/>
              </a:rPr>
              <a:t>Căn nhắc điều chỉnh giao diện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6"/>
          <p:cNvSpPr txBox="1"/>
          <p:nvPr/>
        </p:nvSpPr>
        <p:spPr>
          <a:xfrm>
            <a:off x="9305287" y="3752850"/>
            <a:ext cx="7036291" cy="40039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0F273D"/>
                </a:solidFill>
                <a:latin typeface="Arial"/>
                <a:ea typeface="Arial"/>
                <a:cs typeface="Arial"/>
                <a:sym typeface="Arial"/>
              </a:rPr>
              <a:t>THANK YOU FOR WATCHING</a:t>
            </a:r>
            <a:endParaRPr/>
          </a:p>
        </p:txBody>
      </p:sp>
      <p:sp>
        <p:nvSpPr>
          <p:cNvPr id="461" name="Google Shape;461;p36"/>
          <p:cNvSpPr/>
          <p:nvPr/>
        </p:nvSpPr>
        <p:spPr>
          <a:xfrm>
            <a:off x="2138694" y="1713786"/>
            <a:ext cx="2890947" cy="2503430"/>
          </a:xfrm>
          <a:custGeom>
            <a:rect b="b" l="l" r="r" t="t"/>
            <a:pathLst>
              <a:path extrusionOk="0" h="3708400" w="428244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4864" r="-14864" t="0"/>
            </a:stretch>
          </a:blipFill>
          <a:ln>
            <a:noFill/>
          </a:ln>
        </p:spPr>
      </p:sp>
      <p:sp>
        <p:nvSpPr>
          <p:cNvPr id="462" name="Google Shape;462;p36"/>
          <p:cNvSpPr/>
          <p:nvPr/>
        </p:nvSpPr>
        <p:spPr>
          <a:xfrm>
            <a:off x="1713786" y="4517643"/>
            <a:ext cx="2890947" cy="2503430"/>
          </a:xfrm>
          <a:custGeom>
            <a:rect b="b" l="l" r="r" t="t"/>
            <a:pathLst>
              <a:path extrusionOk="0" h="3708400" w="428244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4924" r="-14923" t="0"/>
            </a:stretch>
          </a:blipFill>
          <a:ln>
            <a:noFill/>
          </a:ln>
        </p:spPr>
      </p:sp>
      <p:sp>
        <p:nvSpPr>
          <p:cNvPr id="463" name="Google Shape;463;p36"/>
          <p:cNvSpPr/>
          <p:nvPr/>
        </p:nvSpPr>
        <p:spPr>
          <a:xfrm>
            <a:off x="4511635" y="3265928"/>
            <a:ext cx="2890947" cy="2503430"/>
          </a:xfrm>
          <a:custGeom>
            <a:rect b="b" l="l" r="r" t="t"/>
            <a:pathLst>
              <a:path extrusionOk="0" h="3708400" w="428244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4924" r="-14923" t="0"/>
            </a:stretch>
          </a:blipFill>
          <a:ln>
            <a:noFill/>
          </a:ln>
        </p:spPr>
      </p:sp>
      <p:sp>
        <p:nvSpPr>
          <p:cNvPr id="464" name="Google Shape;464;p36"/>
          <p:cNvSpPr/>
          <p:nvPr/>
        </p:nvSpPr>
        <p:spPr>
          <a:xfrm>
            <a:off x="4098946" y="6069784"/>
            <a:ext cx="2890947" cy="2503430"/>
          </a:xfrm>
          <a:custGeom>
            <a:rect b="b" l="l" r="r" t="t"/>
            <a:pathLst>
              <a:path extrusionOk="0" h="3708400" w="428244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36606" l="0" r="0" t="-36604"/>
            </a:stretch>
          </a:blipFill>
          <a:ln>
            <a:noFill/>
          </a:ln>
        </p:spPr>
      </p:sp>
      <p:sp>
        <p:nvSpPr>
          <p:cNvPr id="465" name="Google Shape;465;p36"/>
          <p:cNvSpPr txBox="1"/>
          <p:nvPr/>
        </p:nvSpPr>
        <p:spPr>
          <a:xfrm>
            <a:off x="13236397" y="8918649"/>
            <a:ext cx="3552462" cy="339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F273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VKHN</a:t>
            </a:r>
            <a:endParaRPr/>
          </a:p>
        </p:txBody>
      </p:sp>
      <p:cxnSp>
        <p:nvCxnSpPr>
          <p:cNvPr id="466" name="Google Shape;466;p36"/>
          <p:cNvCxnSpPr/>
          <p:nvPr/>
        </p:nvCxnSpPr>
        <p:spPr>
          <a:xfrm rot="10938">
            <a:off x="9305268" y="6536609"/>
            <a:ext cx="7483534" cy="0"/>
          </a:xfrm>
          <a:prstGeom prst="straightConnector1">
            <a:avLst/>
          </a:prstGeom>
          <a:noFill/>
          <a:ln cap="flat" cmpd="sng" w="47625">
            <a:solidFill>
              <a:srgbClr val="0F273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7" name="Google Shape;467;p36"/>
          <p:cNvSpPr/>
          <p:nvPr/>
        </p:nvSpPr>
        <p:spPr>
          <a:xfrm>
            <a:off x="274277" y="206912"/>
            <a:ext cx="553158" cy="447136"/>
          </a:xfrm>
          <a:custGeom>
            <a:rect b="b" l="l" r="r" t="t"/>
            <a:pathLst>
              <a:path extrusionOk="0" h="447136" w="553158">
                <a:moveTo>
                  <a:pt x="0" y="0"/>
                </a:moveTo>
                <a:lnTo>
                  <a:pt x="553158" y="0"/>
                </a:lnTo>
                <a:lnTo>
                  <a:pt x="553158" y="447136"/>
                </a:lnTo>
                <a:lnTo>
                  <a:pt x="0" y="4471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8" name="Google Shape;468;p36"/>
          <p:cNvSpPr txBox="1"/>
          <p:nvPr/>
        </p:nvSpPr>
        <p:spPr>
          <a:xfrm>
            <a:off x="941735" y="241568"/>
            <a:ext cx="5446571" cy="339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F273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Trường Đại học Công Nghệ Thông Tin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/>
          <p:cNvSpPr/>
          <p:nvPr/>
        </p:nvSpPr>
        <p:spPr>
          <a:xfrm>
            <a:off x="17005445" y="9258300"/>
            <a:ext cx="898473" cy="685086"/>
          </a:xfrm>
          <a:custGeom>
            <a:rect b="b" l="l" r="r" t="t"/>
            <a:pathLst>
              <a:path extrusionOk="0" h="685086" w="898473">
                <a:moveTo>
                  <a:pt x="0" y="0"/>
                </a:moveTo>
                <a:lnTo>
                  <a:pt x="898474" y="0"/>
                </a:lnTo>
                <a:lnTo>
                  <a:pt x="898474" y="685086"/>
                </a:lnTo>
                <a:lnTo>
                  <a:pt x="0" y="6850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49" name="Google Shape;149;p5"/>
          <p:cNvGrpSpPr/>
          <p:nvPr/>
        </p:nvGrpSpPr>
        <p:grpSpPr>
          <a:xfrm>
            <a:off x="3415798" y="2927743"/>
            <a:ext cx="2349379" cy="2034782"/>
            <a:chOff x="0" y="0"/>
            <a:chExt cx="3132505" cy="2713042"/>
          </a:xfrm>
        </p:grpSpPr>
        <p:sp>
          <p:nvSpPr>
            <p:cNvPr id="150" name="Google Shape;150;p5"/>
            <p:cNvSpPr/>
            <p:nvPr/>
          </p:nvSpPr>
          <p:spPr>
            <a:xfrm>
              <a:off x="0" y="0"/>
              <a:ext cx="3132505" cy="2713042"/>
            </a:xfrm>
            <a:custGeom>
              <a:rect b="b" l="l" r="r" t="t"/>
              <a:pathLst>
                <a:path extrusionOk="0" h="5372100" w="6202680">
                  <a:moveTo>
                    <a:pt x="4652010" y="0"/>
                  </a:moveTo>
                  <a:lnTo>
                    <a:pt x="1560830" y="0"/>
                  </a:ln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560830" y="5372100"/>
                  </a:lnTo>
                  <a:lnTo>
                    <a:pt x="465074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D82B1E"/>
            </a:solidFill>
            <a:ln>
              <a:noFill/>
            </a:ln>
          </p:spPr>
        </p:sp>
        <p:sp>
          <p:nvSpPr>
            <p:cNvPr id="151" name="Google Shape;151;p5"/>
            <p:cNvSpPr txBox="1"/>
            <p:nvPr/>
          </p:nvSpPr>
          <p:spPr>
            <a:xfrm>
              <a:off x="98231" y="688841"/>
              <a:ext cx="2936043" cy="12210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469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02</a:t>
              </a:r>
              <a:endParaRPr/>
            </a:p>
          </p:txBody>
        </p:sp>
      </p:grpSp>
      <p:sp>
        <p:nvSpPr>
          <p:cNvPr id="152" name="Google Shape;152;p5"/>
          <p:cNvSpPr/>
          <p:nvPr/>
        </p:nvSpPr>
        <p:spPr>
          <a:xfrm>
            <a:off x="10309210" y="2022576"/>
            <a:ext cx="4494130" cy="6241847"/>
          </a:xfrm>
          <a:custGeom>
            <a:rect b="b" l="l" r="r" t="t"/>
            <a:pathLst>
              <a:path extrusionOk="0" h="6241847" w="4494130">
                <a:moveTo>
                  <a:pt x="0" y="0"/>
                </a:moveTo>
                <a:lnTo>
                  <a:pt x="4494130" y="0"/>
                </a:lnTo>
                <a:lnTo>
                  <a:pt x="4494130" y="6241848"/>
                </a:lnTo>
                <a:lnTo>
                  <a:pt x="0" y="62418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3" name="Google Shape;153;p5"/>
          <p:cNvSpPr txBox="1"/>
          <p:nvPr/>
        </p:nvSpPr>
        <p:spPr>
          <a:xfrm>
            <a:off x="5933083" y="3379923"/>
            <a:ext cx="3513580" cy="10161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917" u="none" cap="none" strike="noStrike">
                <a:solidFill>
                  <a:srgbClr val="0F273D"/>
                </a:solidFill>
                <a:latin typeface="Arial"/>
                <a:ea typeface="Arial"/>
                <a:cs typeface="Arial"/>
                <a:sym typeface="Arial"/>
              </a:rPr>
              <a:t>Khảo sát</a:t>
            </a:r>
            <a:endParaRPr/>
          </a:p>
        </p:txBody>
      </p:sp>
      <p:sp>
        <p:nvSpPr>
          <p:cNvPr id="154" name="Google Shape;154;p5"/>
          <p:cNvSpPr txBox="1"/>
          <p:nvPr/>
        </p:nvSpPr>
        <p:spPr>
          <a:xfrm>
            <a:off x="3415798" y="5440979"/>
            <a:ext cx="7025303" cy="17772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2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0F273D"/>
                </a:solidFill>
                <a:latin typeface="Montserrat"/>
                <a:ea typeface="Montserrat"/>
                <a:cs typeface="Montserrat"/>
                <a:sym typeface="Montserrat"/>
              </a:rPr>
              <a:t>Những website xem phim được tham khảo: </a:t>
            </a:r>
            <a:r>
              <a:rPr b="0" i="0" lang="en-US" sz="2799" u="sng" cap="none" strike="noStrike">
                <a:solidFill>
                  <a:srgbClr val="0F273D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Netflix</a:t>
            </a:r>
            <a:r>
              <a:rPr b="0" i="0" lang="en-US" sz="2799" u="none" cap="none" strike="noStrike">
                <a:solidFill>
                  <a:srgbClr val="0F273D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0" i="0" lang="en-US" sz="2799" u="sng" cap="none" strike="noStrike">
                <a:solidFill>
                  <a:srgbClr val="0F273D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Vieon</a:t>
            </a:r>
            <a:r>
              <a:rPr b="0" i="0" lang="en-US" sz="2799" u="none" cap="none" strike="noStrike">
                <a:solidFill>
                  <a:srgbClr val="0F273D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0" i="0" lang="en-US" sz="2799" u="sng" cap="none" strike="noStrike">
                <a:solidFill>
                  <a:srgbClr val="0F273D"/>
                </a:solidFill>
                <a:latin typeface="Montserrat"/>
                <a:ea typeface="Montserrat"/>
                <a:cs typeface="Montserrat"/>
                <a:sym typeface="Montserra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iQIYI</a:t>
            </a:r>
            <a:r>
              <a:rPr b="0" i="0" lang="en-US" sz="2799" u="none" cap="none" strike="noStrike">
                <a:solidFill>
                  <a:srgbClr val="0F273D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0" i="0" lang="en-US" sz="2799" u="sng" cap="none" strike="noStrike">
                <a:solidFill>
                  <a:srgbClr val="0F273D"/>
                </a:solidFill>
                <a:latin typeface="Montserrat"/>
                <a:ea typeface="Montserrat"/>
                <a:cs typeface="Montserrat"/>
                <a:sym typeface="Montserra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BiliBili</a:t>
            </a:r>
            <a:r>
              <a:rPr b="0" i="0" lang="en-US" sz="2799" u="none" cap="none" strike="noStrike">
                <a:solidFill>
                  <a:srgbClr val="0F273D"/>
                </a:solidFill>
                <a:latin typeface="Montserrat"/>
                <a:ea typeface="Montserrat"/>
                <a:cs typeface="Montserrat"/>
                <a:sym typeface="Montserrat"/>
              </a:rPr>
              <a:t>,...</a:t>
            </a:r>
            <a:endParaRPr/>
          </a:p>
          <a:p>
            <a:pPr indent="0" lvl="0" marL="0" marR="0" rtl="0" algn="l">
              <a:lnSpc>
                <a:spcPct val="172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99" u="none" cap="none" strike="noStrike">
              <a:solidFill>
                <a:srgbClr val="0F273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"/>
          <p:cNvSpPr txBox="1"/>
          <p:nvPr/>
        </p:nvSpPr>
        <p:spPr>
          <a:xfrm>
            <a:off x="6354717" y="226753"/>
            <a:ext cx="5028096" cy="801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699" u="none" cap="none" strike="noStrike">
                <a:solidFill>
                  <a:srgbClr val="0F273D"/>
                </a:solidFill>
                <a:latin typeface="Arial"/>
                <a:ea typeface="Arial"/>
                <a:cs typeface="Arial"/>
                <a:sym typeface="Arial"/>
              </a:rPr>
              <a:t>Kết quả khảo sát</a:t>
            </a:r>
            <a:endParaRPr/>
          </a:p>
        </p:txBody>
      </p:sp>
      <p:pic>
        <p:nvPicPr>
          <p:cNvPr id="160" name="Google Shape;16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3939" y="2120509"/>
            <a:ext cx="9829651" cy="73928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" name="Google Shape;161;p6"/>
          <p:cNvCxnSpPr/>
          <p:nvPr/>
        </p:nvCxnSpPr>
        <p:spPr>
          <a:xfrm>
            <a:off x="3174433" y="4204188"/>
            <a:ext cx="2594900" cy="0"/>
          </a:xfrm>
          <a:prstGeom prst="straightConnector1">
            <a:avLst/>
          </a:prstGeom>
          <a:noFill/>
          <a:ln cap="rnd" cmpd="sng" w="28575">
            <a:solidFill>
              <a:srgbClr val="031F3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" name="Google Shape;162;p6"/>
          <p:cNvSpPr txBox="1"/>
          <p:nvPr/>
        </p:nvSpPr>
        <p:spPr>
          <a:xfrm>
            <a:off x="3174433" y="3456063"/>
            <a:ext cx="1598644" cy="596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99" u="none" cap="none" strike="noStrike">
                <a:solidFill>
                  <a:srgbClr val="0F273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50.4%</a:t>
            </a:r>
            <a:endParaRPr/>
          </a:p>
        </p:txBody>
      </p:sp>
      <p:cxnSp>
        <p:nvCxnSpPr>
          <p:cNvPr id="163" name="Google Shape;163;p6"/>
          <p:cNvCxnSpPr/>
          <p:nvPr/>
        </p:nvCxnSpPr>
        <p:spPr>
          <a:xfrm>
            <a:off x="11968927" y="4213713"/>
            <a:ext cx="2414714" cy="0"/>
          </a:xfrm>
          <a:prstGeom prst="straightConnector1">
            <a:avLst/>
          </a:prstGeom>
          <a:noFill/>
          <a:ln cap="rnd" cmpd="sng" w="28575">
            <a:solidFill>
              <a:srgbClr val="031F3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" name="Google Shape;164;p6"/>
          <p:cNvSpPr txBox="1"/>
          <p:nvPr/>
        </p:nvSpPr>
        <p:spPr>
          <a:xfrm>
            <a:off x="13079429" y="3559662"/>
            <a:ext cx="1351837" cy="596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99" u="none" cap="none" strike="noStrike">
                <a:solidFill>
                  <a:srgbClr val="0F273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45.1%</a:t>
            </a:r>
            <a:endParaRPr/>
          </a:p>
        </p:txBody>
      </p:sp>
      <p:sp>
        <p:nvSpPr>
          <p:cNvPr id="165" name="Google Shape;165;p6"/>
          <p:cNvSpPr txBox="1"/>
          <p:nvPr/>
        </p:nvSpPr>
        <p:spPr>
          <a:xfrm>
            <a:off x="5210936" y="8880475"/>
            <a:ext cx="7866129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F273D"/>
                </a:solidFill>
                <a:latin typeface="Arial"/>
                <a:ea typeface="Arial"/>
                <a:cs typeface="Arial"/>
                <a:sym typeface="Arial"/>
              </a:rPr>
              <a:t>Biểu đồ 1. Thể hiện tỉ lệ giới tính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"/>
          <p:cNvSpPr txBox="1"/>
          <p:nvPr/>
        </p:nvSpPr>
        <p:spPr>
          <a:xfrm>
            <a:off x="6629952" y="64828"/>
            <a:ext cx="5028096" cy="801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699" u="none" cap="none" strike="noStrike">
                <a:solidFill>
                  <a:srgbClr val="0F273D"/>
                </a:solidFill>
                <a:latin typeface="Arial"/>
                <a:ea typeface="Arial"/>
                <a:cs typeface="Arial"/>
                <a:sym typeface="Arial"/>
              </a:rPr>
              <a:t>Kết quả khảo sát</a:t>
            </a:r>
            <a:endParaRPr/>
          </a:p>
        </p:txBody>
      </p:sp>
      <p:sp>
        <p:nvSpPr>
          <p:cNvPr id="171" name="Google Shape;171;p7"/>
          <p:cNvSpPr txBox="1"/>
          <p:nvPr/>
        </p:nvSpPr>
        <p:spPr>
          <a:xfrm>
            <a:off x="6629952" y="9382125"/>
            <a:ext cx="5797939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F273D"/>
                </a:solidFill>
                <a:latin typeface="Arial"/>
                <a:ea typeface="Arial"/>
                <a:cs typeface="Arial"/>
                <a:sym typeface="Arial"/>
              </a:rPr>
              <a:t>Biểu đồ 2. Tỉ lệ độ tuổi</a:t>
            </a:r>
            <a:endParaRPr/>
          </a:p>
        </p:txBody>
      </p:sp>
      <p:pic>
        <p:nvPicPr>
          <p:cNvPr id="172" name="Google Shape;17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3634" y="420838"/>
            <a:ext cx="11324480" cy="9733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"/>
          <p:cNvSpPr txBox="1"/>
          <p:nvPr/>
        </p:nvSpPr>
        <p:spPr>
          <a:xfrm>
            <a:off x="3392035" y="8910003"/>
            <a:ext cx="11618231" cy="6299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700" u="none" cap="none" strike="noStrike">
                <a:solidFill>
                  <a:srgbClr val="0F273D"/>
                </a:solidFill>
                <a:latin typeface="Arial"/>
                <a:ea typeface="Arial"/>
                <a:cs typeface="Arial"/>
                <a:sym typeface="Arial"/>
              </a:rPr>
              <a:t>Biểu đồ 3. Thể hiện thời gian xem phim trong 1 ngày</a:t>
            </a:r>
            <a:endParaRPr/>
          </a:p>
        </p:txBody>
      </p:sp>
      <p:pic>
        <p:nvPicPr>
          <p:cNvPr id="178" name="Google Shape;17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9850" y="-9197"/>
            <a:ext cx="11997566" cy="9536273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"/>
          <p:cNvSpPr txBox="1"/>
          <p:nvPr/>
        </p:nvSpPr>
        <p:spPr>
          <a:xfrm>
            <a:off x="479217" y="3904921"/>
            <a:ext cx="3335973" cy="1637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699" u="none" cap="none" strike="noStrike">
                <a:solidFill>
                  <a:srgbClr val="0F273D"/>
                </a:solidFill>
                <a:latin typeface="Arial"/>
                <a:ea typeface="Arial"/>
                <a:cs typeface="Arial"/>
                <a:sym typeface="Arial"/>
              </a:rPr>
              <a:t>Thói quen người dùng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"/>
          <p:cNvSpPr txBox="1"/>
          <p:nvPr/>
        </p:nvSpPr>
        <p:spPr>
          <a:xfrm>
            <a:off x="1499863" y="4502150"/>
            <a:ext cx="6102460" cy="1216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F273D"/>
                </a:solidFill>
                <a:latin typeface="Arial"/>
                <a:ea typeface="Arial"/>
                <a:cs typeface="Arial"/>
                <a:sym typeface="Arial"/>
              </a:rPr>
              <a:t>Biểu đồ 4. Các website xem phim thường sử dụng</a:t>
            </a:r>
            <a:endParaRPr/>
          </a:p>
        </p:txBody>
      </p:sp>
      <p:pic>
        <p:nvPicPr>
          <p:cNvPr id="185" name="Google Shape;18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9779" y="-1028700"/>
            <a:ext cx="11816921" cy="1234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